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ாயில் கர்த்தரை உயர்த்தும் துதியும், அவர்கள் கையில் இருபுறமும் கருக்குள்ள பட்டயமும் இ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க் கனம் அவருடைய பரிசுத்தவான்கள் யாவருக்கும் உண்டாகும். (அல்லேலூய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க் கனம் அவருடைய பரிசுத்தவான்கள் யாவருக்கும் உண்டாகும். (அல்லேலூய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க்குப் புதுப்பாட்டைப் பாடுங்கள்; பரிசுத்தவான்களின் சபையிலே அவருடைய துதி விளங்கு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க்குப் புதுப்பாட்டைப் பாடுங்கள்; பரிசுத்தவான்களின் சபையிலே அவருடைய துதி விளங்குவ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தன்னை உண்டாக்கினவரில் மகிழவும், சீயோன் குமாரர் தங்கள் ராஜாவில் களிகூரவுங்கடவ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நாமத்தை நடனத்தோடே துதித்து தம்புரினாலும் கின்னரத்தினாலும் அவரைக் கீர்த்தனம்பண்ண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ம்முடைய ஜனத்தின்மேல் பிரியம் வைக்கிறார்; சாந்தகுணமுள்ளவர்களை இரட்சிப்பினால் அலங்கரிப்ப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ரிசுத்தவான்கள் மகிமையோடே களிகூர்ந்து, தங்கள் படுக்கைகளின்மேல் கெம்பீரி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ிடத்தில் பழிவாங்கவும், ஜனங்களை தண்டிக்கவ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ராஜாக்களை சங்கிலிகளாலும் அவர்களுடைய மேன்மக்களை இருப்பு விலங்குகளாலும் கட்டவும், எழுதப்பட்ட நியாயத்தீர்ப்பை அவர்கள்பேரில் செலுத்த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6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o bind their kings with chains, and their nobles with fetters of ir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o execute upon them the judgment written: this honour have all his saints. Praise all of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Sing unto the LORD a new song, and his praise in the congreg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Israel rejoice in him that made him: let the children of Zion be joyful in their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them praise his name in the dance: let them sing praises unto him with the timbrel and har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LORD takes pleasure in his people: he will beautify the meek with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 saints be joyful in glory: let them sing aloud upon their be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the high praises of God be in their mouth, and a two-edged sword in their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o execute vengeance upon the heathen, and punishments upon the peo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2026-06-20T04:42:35Z</dcterms:created>
  <dcterms:modified xsi:type="dcterms:W3CDTF">2026-06-20T04:42:35Z</dcterms:modified>
  <dc:title>சங்கீதம் : 149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