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அவர் ஆலயத்திலிருந்து என்னோடே பேசுகிறதைக் கேட்டேன்; அந்தப் புருஷன் என்னண்டையில் நின்றிருந்தார்.]]></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அவர் என்னை நோக்கி: மனுபுத்திரனே, இது நான் இஸ்ரவேல் புத்திரரின் நடுவே என்றென்றைக்கும் வாசம்பண்ணும் என் சிங்காசனமும் என் பாதபீடத்தின் ஸ்தானமுமாயிருக்கிறது; இனி இஸ்ரவேல் வம்சத்தாரும் அவர்களுடைய ராஜாக்களும் என் பரிசுத்த நாமத்தைத் தங்கள் மேடைகளில் தங்கள் வேசித்தனத்தினாலும் தங்கள் ராஜாக்களின் பிரேதங்களினாலும் தீட்டுப்படுத்துவதில்லை.]]></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அவர் என்னை நோக்கி: மனுபுத்திரனே, இது நான் இஸ்ரவேல் புத்திரரின் நடுவே என்றென்றைக்கும் வாசம்பண்ணும் என் சிங்காசனமும் என் பாதபீடத்தின் ஸ்தானமுமாயிருக்கிறது; இனி இஸ்ரவேல் வம்சத்தாரும் அவர்களுடைய ராஜாக்களும் என் பரிசுத்த நாமத்தைத் தங்கள் மேடைகளில் தங்கள் வேசித்தனத்தினாலும் தங்கள் ராஜாக்களின் பிரேதங்களினாலும் தீட்டுப்படுத்துவதில்லை.]]></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அவர் என்னை நோக்கி: மனுபுத்திரனே, இது நான் இஸ்ரவேல் புத்திரரின் நடுவே என்றென்றைக்கும் வாசம்பண்ணும் என் சிங்காசனமும் என் பாதபீடத்தின் ஸ்தானமுமாயிருக்கிறது; இனி இஸ்ரவேல் வம்சத்தாரும் அவர்களுடைய ராஜாக்களும் என் பரிசுத்த நாமத்தைத் தங்கள் மேடைகளில் தங்கள் வேசித்தனத்தினாலும் தங்கள் ராஜாக்களின் பிரேதங்களினாலும் தீட்டுப்படுத்துவதில்லை.]]></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அவர்கள் எனக்கும் தங்களுக்கும் நடுவே, ஒரு சுவர் இருக்கும்படி, தங்கள் வாசற்படியை என் வாசற்படியண்டையிலும், தங்கள் வாசல்நிலைகளை என் வாசல் நிலைகளண்டையிலும் சேர்த்து, என் பரிசுத்த நாமத்தைத் தாங்கள் அருவருப்புகளினால் தீட்டுப்படுத்தினார்கள்; ஆகையால் என் கோபத்திலே அவர்களை நாசமாக்கினேன்.]]></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அவர்கள் எனக்கும் தங்களுக்கும் நடுவே, ஒரு சுவர் இருக்கும்படி, தங்கள் வாசற்படியை என் வாசற்படியண்டையிலும், தங்கள் வாசல்நிலைகளை என் வாசல் நிலைகளண்டையிலும் சேர்த்து, என் பரிசுத்த நாமத்தைத் தாங்கள் அருவருப்புகளினால் தீட்டுப்படுத்தினார்கள்; ஆகையால் என் கோபத்திலே அவர்களை நாசமாக்கினேன்.]]></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அவர்கள் எனக்கும் தங்களுக்கும் நடுவே, ஒரு சுவர் இருக்கும்படி, தங்கள் வாசற்படியை என் வாசற்படியண்டையிலும், தங்கள் வாசல்நிலைகளை என் வாசல் நிலைகளண்டையிலும் சேர்த்து, என் பரிசுத்த நாமத்தைத் தாங்கள் அருவருப்புகளினால் தீட்டுப்படுத்தினார்கள்; ஆகையால் என் கோபத்திலே அவர்களை நாசமாக்கினேன்.]]></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இப்பொழுதும் அவர்கள் தங்கள் வேசித்தனத்தையும் தங்கள் ராஜாக்களின் பிரேதங்களையும் என் முகத்தினின்று அகற்றினால் நான் என்றென்றைக்கும் அவர்கள் நடுவே வாசமாயிருப்பேன்.]]></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இப்பொழுதும் அவர்கள் தங்கள் வேசித்தனத்தையும் தங்கள் ராஜாக்களின் பிரேதங்களையும் என் முகத்தினின்று அகற்றினால் நான் என்றென்றைக்கும் அவர்கள் நடுவே வாசமாயிருப்பேன்.]]></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மனுபுத்திரனே, இஸ்ரவேல் வம்சத்தார் தங்கள் அக்கிரமங்களினிமித்தம் வெட்கப்படும்படிக்கு, நீ அவர்களுக்கு இந்த ஆலயத்தைக் காண்பி; அதின் அளவை அளக்கக்கடவர்கள்.]]></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பின்பு அவர் என்னைக் கீழ்த்திசைக்கு எதிர் வாசலாகிய வாசலுக்கு அழைத்துக்கொண்டுபோனார்.]]></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மனுபுத்திரனே, இஸ்ரவேல் வம்சத்தார் தங்கள் அக்கிரமங்களினிமித்தம் வெட்கப்படும்படிக்கு, நீ அவர்களுக்கு இந்த ஆலயத்தைக் காண்பி; அதின் அளவை அளக்கக்கடவர்கள்.]]></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அவர்கள் செய்த எல்லாவற்றினிமித்தமும் வெட்கப்பட்டால், அப்பொழுது இந்த ஆலயத்தின் ரூபத்தையும், அதின் அளவையும், அதின் முன் வாசல்களையும், அதின் பின் வாசல்களையும், அதின் எல்லா ஒழுங்குகளையும், அதின் எல்லாக் கட்டளைகளையும், அதின் எல்லா நியமங்களையும் அதின் எல்லாச் சட்டங்களையும் அவர்களுக்குத் தெரியப்படுத்தி, அவர்கள் அதினுடைய எல்லா ஒழுங்குகளையும், அதினுடைய எல்லா முறைமைகளையும் கைக்கொண்டு அவைகளின்படி செய்யும்படிக்கு அதை அவர்கள் கண்களுக்குமுன்பாக எழுதிவை.]]></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அவர்கள் செய்த எல்லாவற்றினிமித்தமும் வெட்கப்பட்டால், அப்பொழுது இந்த ஆலயத்தின் ரூபத்தையும், அதின் அளவையும், அதின் முன் வாசல்களையும், அதின் பின் வாசல்களையும், அதின் எல்லா ஒழுங்குகளையும், அதின் எல்லாக் கட்டளைகளையும், அதின் எல்லா நியமங்களையும் அதின் எல்லாச் சட்டங்களையும் அவர்களுக்குத் தெரியப்படுத்தி, அவர்கள் அதினுடைய எல்லா ஒழுங்குகளையும், அதினுடைய எல்லா முறைமைகளையும் கைக்கொண்டு அவைகளின்படி செய்யும்படிக்கு அதை அவர்கள் கண்களுக்குமுன்பாக எழுதிவை.]]></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அவர்கள் செய்த எல்லாவற்றினிமித்தமும் வெட்கப்பட்டால், அப்பொழுது இந்த ஆலயத்தின் ரூபத்தையும், அதின் அளவையும், அதின் முன் வாசல்களையும், அதின் பின் வாசல்களையும், அதின் எல்லா ஒழுங்குகளையும், அதின் எல்லாக் கட்டளைகளையும், அதின் எல்லா நியமங்களையும் அதின் எல்லாச் சட்டங்களையும் அவர்களுக்குத் தெரியப்படுத்தி, அவர்கள் அதினுடைய எல்லா ஒழுங்குகளையும், அதினுடைய எல்லா முறைமைகளையும் கைக்கொண்டு அவைகளின்படி செய்யும்படிக்கு அதை அவர்கள் கண்களுக்குமுன்பாக எழுதிவை.]]></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ஆலயத்தினுடைய பிரமாணம் என்னவென்றால் மலையுச்சியின்மேல் சுற்றிலும் அதின் எல்லையெங்கும் மிகவும் பரிசுத்தமாயிருக்கும்; இதுவே ஆலயத்தினுடைய பிரமாணம்.]]></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ஆலயத்தினுடைய பிரமாணம் என்னவென்றால் மலையுச்சியின்மேல் சுற்றிலும் அதின் எல்லையெங்கும் மிகவும் பரிசுத்தமாயிருக்கும்; இதுவே ஆலயத்தினுடைய பிரமாணம்.]]></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முழங்களின்படி அளக்கும் பலிபீடத்தின் அளவுகளாவன: ஒரு கை முழமும் நாலு விரற்கடையும் கொண்டது ஒரு முழமாகும்; அதின்படி சுற்றாதாரம், ஒரு முழ உயரமும், ஒரு முழ அகலமும், அதின் ஓரத்தைச் சுற்றிலுமுள்ள விளிம்பு ஒரு ஜாணுமாயிருக்கும்; இது பலிபீடத்தின் மேற்புறம்.]]></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முழங்களின்படி அளக்கும் பலிபீடத்தின் அளவுகளாவன: ஒரு கை முழமும் நாலு விரற்கடையும் கொண்டது ஒரு முழமாகும்; அதின்படி சுற்றாதாரம், ஒரு முழ உயரமும், ஒரு முழ அகலமும், அதின் ஓரத்தைச் சுற்றிலுமுள்ள விளிம்பு ஒரு ஜாணுமாயிருக்கும்; இது பலிபீடத்தின் மேற்புறம்.]]></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முழங்களின்படி அளக்கும் பலிபீடத்தின் அளவுகளாவன: ஒரு கை முழமும் நாலு விரற்கடையும் கொண்டது ஒரு முழமாகும்; அதின்படி சுற்றாதாரம், ஒரு முழ உயரமும், ஒரு முழ அகலமும், அதின் ஓரத்தைச் சுற்றிலுமுள்ள விளிம்பு ஒரு ஜாணுமாயிருக்கும்; இது பலிபீடத்தின் மேற்புறம்.]]></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தரையில் இருக்கிற ஆதாரந்துவக்கிக் கீழ்நிலைமட்டும் இரண்டுமுழமும், அகலம் ஒரு முழமும், சின்ன நிலை துவக்கிப் பெரிய நிலைமட்டும் நாலுமுழமும், அகலம் ஒரு முழமுமாயிருக்கும்.]]></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இதோ, இஸ்ரவேலின் தேவனுடைய மகிமை கீழ்த்திசையிலிருந்து வந்தது; அவருடைய சத்தம் பெருவெள்ளத்தின் இரைச்சலைப் போல இருந்தது; அவருடைய மகிமையினால் பூமி பிரகாசித்தது.]]></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தரையில் இருக்கிற ஆதாரந்துவக்கிக் கீழ்நிலைமட்டும் இரண்டுமுழமும், அகலம் ஒரு முழமும், சின்ன நிலை துவக்கிப் பெரிய நிலைமட்டும் நாலுமுழமும், அகலம் ஒரு முழமுமாயிருக்கும்.]]></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பலிபீடத்தின் சிகரம் நாலு முழ உயரமாயிருக்கும்; பலிபீடத்தின் சிகரத்துக்குமேலே நாலு கொம்புகள் இருக்கும்.]]></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பலிபீடத்தின் சிகரம் பன்னிரண்டு முழ நீளமும், பன்னிரண்டு முழ அகலமும் தன் நாலு பக்கங்களிலும் நாற்சதுரமுமாயிருக்கும்.]]></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அதின் நாலு பக்கங்களிலுள்ள சட்டத்தின் நீளம் பதிநாலு முழமும், அகலம் பதிநாலு முழமும், அதைச் சுற்றிலுமிருக்கிற விளிம்பு அரை முழமும் அதற்கு ஆதாரமானது சுற்றிலும் ஒரு முழமுமாயிருக்கும்; அதின் படிகள் கிழக்குக்கு எதிராயிருக்கும் என்றார்.]]></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அதின் நாலு பக்கங்களிலுள்ள சட்டத்தின் நீளம் பதிநாலு முழமும், அகலம் பதிநாலு முழமும், அதைச் சுற்றிலுமிருக்கிற விளிம்பு அரை முழமும் அதற்கு ஆதாரமானது சுற்றிலும் ஒரு முழமுமாயிருக்கும்; அதின் படிகள் கிழக்குக்கு எதிராயிருக்கும் என்றார்.]]></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பின்னும் அவர் என்னை நோக்கி: மனுபுத்திரனே, கர்த்தராகிய ஆண்டவர் உரைக்கிறது என்னவென்றால் பலிபீடத்தை உண்டுபண்ணும் நாளிலே அதின்மேல் தகனபலியிடுகிறதற்கும் அதின்மேல் இரத்தம் தெளிக்கிறதற்குமான கட்டளைகளாவன:]]></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பின்னும் அவர் என்னை நோக்கி: மனுபுத்திரனே, கர்த்தராகிய ஆண்டவர் உரைக்கிறது என்னவென்றால் பலிபீடத்தை உண்டுபண்ணும் நாளிலே அதின்மேல் தகனபலியிடுகிறதற்கும் அதின்மேல் இரத்தம் தெளிக்கிறதற்குமான கட்டளைகளாவன:]]></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எனக்கு ஆராதனை செய்கிறதற்கு என்னிடத்தில் சேருகிற சாதோக்கின் வம்சத்தாரான லேவி கோத்திரத்தாராகிய ஆசாரியர்களுக்கு நீ பாவநிவாரண பலியாக ஒரு இளங்காளையைக் கொடுப்பாயாக என்று கர்த்தராகிய ஆண்டவர் சொல்லுகிறார்.]]></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எனக்கு ஆராதனை செய்கிறதற்கு என்னிடத்தில் சேருகிற சாதோக்கின் வம்சத்தாரான லேவி கோத்திரத்தாராகிய ஆசாரியர்களுக்கு நீ பாவநிவாரண பலியாக ஒரு இளங்காளையைக் கொடுப்பாயாக என்று கர்த்தராகிய ஆண்டவர் சொல்லுகிறார்.]]></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அதின் இரத்தத்தில் கொஞ்சம் எடுத்து, அதின் நாலு கொம்புகளிலும், சட்டத்தின் நாலு கோடிகளிலும், சுற்றியிருக்கிற விளிம்பிலும் பூசி பாவநிவிர்த்திசெய்து, அதைச் சுத்திகரித்து,]]></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இதோ, இஸ்ரவேலின் தேவனுடைய மகிமை கீழ்த்திசையிலிருந்து வந்தது; அவருடைய சத்தம் பெருவெள்ளத்தின் இரைச்சலைப் போல இருந்தது; அவருடைய மகிமையினால் பூமி பிரகாசித்தது.]]></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அதின் இரத்தத்தில் கொஞ்சம் எடுத்து, அதின் நாலு கொம்புகளிலும், சட்டத்தின் நாலு கோடிகளிலும், சுற்றியிருக்கிற விளிம்பிலும் பூசி பாவநிவிர்த்திசெய்து, அதைச் சுத்திகரித்து,]]></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அதின் இரத்தத்தில் கொஞ்சம் எடுத்து, அதின் நாலு கொம்புகளிலும், சட்டத்தின் நாலு கோடிகளிலும், சுற்றியிருக்கிற விளிம்பிலும் பூசி பாவநிவிர்த்திசெய்து, அதைச் சுத்திகரித்து,]]></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பின்பு பாவநிவாரணத்தின் காளையைக் கொண்டுபோய், அதை ஆலயத்திலே பரிசுத்த ஸ்தலத்துக்குப் புறம்பாகக் குறிக்கப்பட்ட இடத்திலே சுட்டெரிக்கவேண்டும்.]]></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பின்பு பாவநிவாரணத்தின் காளையைக் கொண்டுபோய், அதை ஆலயத்திலே பரிசுத்த ஸ்தலத்துக்குப் புறம்பாகக் குறிக்கப்பட்ட இடத்திலே சுட்டெரிக்கவேண்டும்.]]></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இரண்டாம் நாளிலே பழுதற்ற ஒரு வெள்ளாட்டுக்கடாவைப் பாவநிவாரணத்துக்காகப் பலியிடுவாயாக; அவர்கள் இளங்காளையிலே பலிபீடத்தைச் சுத்தி செய்ததுபோலப் பாவநிவாரணஞ் செய்யவேண்டும்.]]></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இரண்டாம் நாளிலே பழுதற்ற ஒரு வெள்ளாட்டுக்கடாவைப் பாவநிவாரணத்துக்காகப் பலியிடுவாயாக; அவர்கள் இளங்காளையிலே பலிபீடத்தைச் சுத்தி செய்ததுபோலப் பாவநிவாரணஞ் செய்யவேண்டும்.]]></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நீ பாவநிவாரணத்தை முடித்தபின்பு, பழுதற்ற ஒரு இளங்காளையையும், பழுதற்ற ஒரு ஆட்டுக்கடாவையும் மந்தையிலிருந்து எடுத்துப் பலியிடுவாயாக.]]></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நீ பாவநிவாரணத்தை முடித்தபின்பு, பழுதற்ற ஒரு இளங்காளையையும், பழுதற்ற ஒரு ஆட்டுக்கடாவையும் மந்தையிலிருந்து எடுத்துப் பலியிடுவாயாக.]]></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அவைகளைக் கர்த்தருடைய சந்நிதியில் பலியிடுவாயாக, ஆசாரியர்கள் அவைகளின்மேல் உப்புதூவி, அவைகளைக் கர்த்தருக்கு தகனபலியாக இடக்கடவர்கள்.]]></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ஏழுநாள்வரைக்கும் தினந்தினம் பாவநிவாரணத்துக்காக ஒரு வெள்ளாட்டுக்கடாவைப் படைப்பாயாக; பழுதற்றவைகளான இளங்காளையையும் மந்தையிலிருந்தெடுத்த ஆட்டுக்கடாவையும் படைப்பார்களாக.]]></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நான் கண்ட இந்தத் தரிசனம், நகரத்தை அழிக்கவந்தபோது கண்ட தரிசனம்போல இருந்தது; இந்த தரிசனங்கள் கேபார் நதியண்டையிலே நான் கண்டிருந்த தரிசனத்தைப்போலும் இருந்தது; நான் முகங்குப்புற விழுந்தேன்.]]></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ஏழுநாள்வரைக்கும் தினந்தினம் பாவநிவாரணத்துக்காக ஒரு வெள்ளாட்டுக்கடாவைப் படைப்பாயாக; பழுதற்றவைகளான இளங்காளையையும் மந்தையிலிருந்தெடுத்த ஆட்டுக்கடாவையும் படைப்பார்களாக.]]></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ஏழுநாள்வரைக்கும் பலிபீடத்தைப் பாவநிவிர்த்திசெய்து, அதைச் சுத்திகரித்து, பிரதிஷ்டைபண்ணக்கடவர்கள்.]]></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ஏழுநாள்வரைக்கும் பலிபீடத்தைப் பாவநிவிர்த்திசெய்து, அதைச் சுத்திகரித்து, பிரதிஷ்டைபண்ணக்கடவர்கள்.]]></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அந்நாட்கள் முடிந்தபின்பு, எட்டாம் நாள்முதல் ஆசாரியர்கள் பலிபீடத்தின்மேல் உங்கள் தகனபலிகளையும் உங்கள் ஸ்தோத்திரபலிகளையும் படைப்பார்களாக; அப்பொழுது உங்களை அங்கீகரிப்பேன் என்று கர்த்தராகிய ஆண்டவர் சொல்லுகிறார்.]]></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அந்நாட்கள் முடிந்தபின்பு, எட்டாம் நாள்முதல் ஆசாரியர்கள் பலிபீடத்தின்மேல் உங்கள் தகனபலிகளையும் உங்கள் ஸ்தோத்திரபலிகளையும் படைப்பார்களாக; அப்பொழுது உங்களை அங்கீகரிப்பேன் என்று கர்த்தராகிய ஆண்டவர் சொல்லுகிறார்.]]></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நான் கண்ட இந்தத் தரிசனம், நகரத்தை அழிக்கவந்தபோது கண்ட தரிசனம்போல இருந்தது; இந்த தரிசனங்கள் கேபார் நதியண்டையிலே நான் கண்டிருந்த தரிசனத்தைப்போலும் இருந்தது; நான் முகங்குப்புற விழுந்தேன்.]]></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கர்த்தருடைய மகிமை கீழ்த்திசைக்கு எதிரான வாசல்வழியாய் ஆலயத்துக்குள் பிரவேசித்தது.]]></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அப்பொழுது ஆவி என்னை எடுத்து, உட்பிராகாரத்திலே கொண்டுபோய்விட்டது; இதோ, கர்த்தருடைய மகிமை ஆலயத்தை நிரப்பிற்று.]]></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அவர் ஆலயத்திலிருந்து என்னோடே பேசுகிறதைக் கேட்டேன்; அந்தப் புருஷன் என்னண்டையில் நின்றிருந்தார்.]]></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2191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యెహెజ్కేలు : 4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ఇట్లనె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నర పుత్రుడా, యిది నా గద్దె స్థలము, నా పాదపీఠము; ఇక్కడ నేను ఇశ్రాయేలీయులమధ్య నిత్యమును నివసిం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దను, వారు ఇకను జారత్వముచేసి తమ రాజుల కళేబరము లకు ఉన్నత స్థలములను కట్టి, తామైనను తమ రాజులైనను 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పరిశుద్ధనామమును అపవిత్రపరచకయుందురు, నాకును వారికిని మధ్య గోడ మాత్రముం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నా గడపదగ్గర వారి స్థలముల గడపలను, నా ద్వారబంధములదగ్గర వారి ద్వార బంధములను కట్టి, తాముచేసి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హేయక్రియలచేత నా పరిశుద్ధనామమునకు దూషణ కలుగుటకై వారు హేతువు లైరి గనుక నేను కోపావేశుడనై వారిని నాశన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చేసితి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వారు జారత్వము మాని, తమ రాజుల కళేబరము లను నాయొద్దనుండి దూరమునకు కొనిపోయినయెడల వారిమధ్య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నేనెల్లప్పుడును నివసింతు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కాబట్టి నరపుత్రుడా, ఇశ్రాయేలీయులు తాము చేసిన దోషములనుబట్టి సిగ్గుపడునట్లు ఈ మందిరమును వారి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తరువాత అతడు తూర్పుతట్టు చూచు గుమ్మమునకు నన్ను తోడుకొని రా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చూపించుము, వారు దాని వైఖరిని కనిపెట్టవలె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తాము చేసినవాటన్నిటినిబట్టి వారు సిగ్గుపడినయెడల, మందిరముయొక్క వైఖరిని దాని యేర్పాటును బహిర్గ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స్థానములను అంతర్గమస్థానములను దానినిగూర్చిన మర్యాద లన్నిటిని విధులన్నిటిని దాని ఆచారములను క్రమముల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వారికి కనుపరచి, వారు ఆ ఆచారవిధులన్నిటిని గైకొని ఆచరించునట్లు వారు చూచుచుండగా వాటిని వ్రాయిం చు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ఆ మందిరమునుగూర్చిన విధి యేదనగా పర్వతము మీద దానికి చేరికైన స్థలమంతయు అతిపరిశుద్ధము, మంది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మునుగూర్చిన విధి యిది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మూరల కొలచొప్పున బలిపీఠముయొక్క కొలత ఎంతనగా మూరెడు, అనగా మూరెడు జేనెడు బలిపీఠము నకు పీఠమొక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యుండవలెను. దాని డొలుపు మూరె డెత్తును మూరెడు వెడల్పును చుట్టు దాని చూరు జేనెడు విచిత్రమైన పనిగలదిగా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ఉండవలె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నేలమీద కట్ట బడిన డొలుపు మొదలుకొని క్రింది చూరువరకును ఎత్తు రెండు మూరలు, వెడల్పు మూరెడు మరి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ఇశ్రాయేలీయుల దేవుని ప్రభావము తూర్పుదిక్కున కనబడెను; దానినుండి పుట్టిన ధ్వని విస్తారజలముల ధ్వనివ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చిన్న చూరు మొదలుకొని పెద్ద చూరువరకు నాలుగు మూరలు, దాని వెడల్పు మూరెడు.]]></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దేవుని కొండయను భాగము నాలుగు మూరలు దేవాగ్ని గుండమునుండి పైకి నాలుగు కొమ్ము లుండె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దేవాగ్నిగుండము పండ్రెండు మూరల కొలత గలదై చచ్చౌకముగా నుండె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మరియు చూరు నిడి వియు వెడల్పును నలుదిశల పదునాలుగు మూరలు, దాని చుట్టునున్న అంచు జేనెడు, దా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చుట్టంతయు మూరెడు, డొలపు ఒకటి యుండెను, దానికున్న మెట్లు తూర్పు తట్టుండె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మరియు అతడు నాతో ఇట్లనెనునరపుత్రుడా, ప్రభువైన యెహోవా సెలవిచ్చునదేమనగాఈ బలి పీఠము కట్టబడిన పిమ్మ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దానిమీద రక్తము చల్లి, దహన బలులు అర్పించుటకై విధులనుబట్టి ఈలాగున జరిగింప వలె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ప్రభువగు యెహోవా సెలవిచ్చునదేమనగాపరిచర్యచేయుటకై నా సన్నిధికివచ్చు సాదోకు సంతా నపు లేవీయుల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యాజకులకు పాపపరి హారార్థబలి అర్పిం చుటకై కోడెను ఇయ్యవలె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వారు దాని తీసికొని పాపపరిహారార్థబలిగా నర్పించి, బలి పీఠమునకు ప్రాయ శ్చిత్తము చేయుటకై దా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వినబడెను, ఆయన ప్రకా శముచేత భూమి ప్రజ్వరిల్లె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రక్తములో కొంచెము తీసి దాని నాలుగు కొమ్ములమీదను చూరుయొక్క నాలుగు మూలలమీదను చుట్టునున్న అంచుమీద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చమరవలె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తరువాత పాపపరిహారార్థ బలియగు ఎద్దును తీసి పరిశుద్ధ స్థలము అవతల మందిరమునకు చేరిన నిర్ణయస్థలము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దానిని దహనము చేయవలె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రెండవ దినమున పాప పరిహారార్థబలిగా నిర్దోషమైన యొక మేకపిల్లను అర్పింప వలెను; కోడెచేతను బలిపీఠమున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పాపపరి హారము చేసినట్లు మేకపిల్లచేతను పాపపరిహారము చేయవలె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దాని నిమి త్తము పాపపరిహారము చేయుట చాలించిన తరువాత నిర్దోషమైన కోడెను నిర్దోషమైన పొట్టేలు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అర్పింపవలె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యెహోవా సన్నిధికి వాటిని తేగా యాజకులు వాటి మీద ఉప్పుచల్లి దహనబలిగా యెహోవాకు అర్పింప వలె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ఏడు దినములు వరుసగా పాపపరిహారార్ధబలిగా ఒక మేకపిల్లను ఒక కోడెను నిర్దోషమైన ఒక పొట్టేలును వా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నాకు కనబడు దర్శనము, పట్టణమును నాశముచేయుటకై నేను రాగా నాకు కన బడిన దర్శనమువలె నుండెను. మరి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సిద్ధపరచవలె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ఏడు దినములు యాజకులు బలి పీఠమునకు ప్రాయశ్చిత్తము చేయుచు దానిని పవిత్ర పరచుచు ప్రతిష్ఠించు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నుండవలె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ఆ దినములు తీరిన తరువాత ఎనిమిదవ దినము మొదలుకొని యాజకులు బలిపీఠముమీద మీ దహనబలులను మీ సమాధానబలుల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అర్పింపగా నేను మిమ్ము నంగీకరించెదను; ఇదే ప్రభువగు యెహోవా వాక్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కెబారు నది దగ్గర నాకు కనబడిన దర్శనము వంటి దర్శనములు నాకు కనబడగా నేను సాగిలబడితి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తూర్పుతట్టు చూచు గుమ్మపుమార్గమున యెహోవా తేజోమహిమ మందిరము లోనికి ప్రవేశించె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ఆత్మ నన్ను ఎత్తి లోపటి ఆవరణము లోనికి తీసికొని రాగా యెహోవా తేజోమహిమతో మందిరము నిండియుండె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మందిరములోనుండి యొకడు నాతో మాటలాడినట్టు నాకు శబ్దము వినబడెను. అప్పుడు నాయొద్ద నిలిచినవాడు నా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యెహెజ్కేలు : 43]]></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2026-08-04T01:07:26Z</dcterms:created>
  <dcterms:modified xsi:type="dcterms:W3CDTF">2026-08-04T01:07:26Z</dcterms:modified>
  <dc:title>యెహెజ్కేలు : 43</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