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ராஜ்யம் தேடி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நன்மை த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ய்தால் தடை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சீர் த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மா உடல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கா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பாதம் போற்றி வ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பணி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ியாமல் பொருள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ேவை தா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ன்றியுடன் நிர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ாலே நன்மை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ஆசீர்வா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மூகம்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்று எழும்ப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ய்தால் சோர்வு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ாமம் போற்ற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ே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 நாளில் நன்மை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ார் துணை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 : 366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