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ராஜ்யம் தேடி வந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நன்மை தங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செய்தால் தடை நீ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ஆசீர் தங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 ஆத்மா உடல் யா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ம் காத்த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ன் பாதம் போற்றி வாழ்த்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 நாளும் பணிக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ஞ்சியாமல் பொருள் த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சேவை தாங்க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யம் நன்றியுடன் நிரம்ப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னாலே நன்மை த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் ஆசீர்வாத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சமூகம் காத்திரு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லன் பெற்று எழும்ப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செய்தால் சோர்வு நீ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நாமம் போற்றுவோம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த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பன் இயேசுவ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னமே துதித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ன்ற நாளில் நன்மை செய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ன் இயேசு தேவ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ுகாத்தார் துணை ந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றியோடு பா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2026-07-25T11:44:26Z</dcterms:created>
  <dcterms:modified xsi:type="dcterms:W3CDTF">2026-07-25T11:44:26Z</dcterms:modified>
  <dc:title>துதிப் பாடல்கள் : 366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