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ராஜ்யம் தேடி வ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நன்மை த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செய்தால் தடை நீ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ஆசீர் தங்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ஆத்மா உடல் 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் கா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ன் பாதம் போற்றி வாழ்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 நாளும் பணிக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ஞ்சியாமல் பொருள்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சேவை தாங்க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் நன்றியுடன் நிரம்ப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னாலே நன்மை த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ஆசீர்வா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சமூகம் காத்த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் பெற்று எழும்ப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செய்தால் சோர்வு நீ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ாமம் போற்றுவோ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பன் இயேசுவ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ே துத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ன்ற நாளில் நன்மை செய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ன் இயேசு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ுகாத்தார் துணை ந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யோடு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6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2026-09-08T15:38:20Z</dcterms:created>
  <dcterms:modified xsi:type="dcterms:W3CDTF">2026-09-08T15:38:20Z</dcterms:modified>
  <dc:title>துதிப் பாடல்கள் : 366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