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59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lory ever be to Jesus !-----
God's own well-beloved Son ! 
By His grace He hath redeemed us, 
It is finished, all is don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ved by grace through faith in Jesus, 
Saved by His own precious blood, 
May we in His love abiding, 
Follow on to know the Lor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h, the weary days of wandering, 
Longing, hoping for the light ! 
These at last lie all behind us, 
Jesus is our strength and migh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n His safe and holy keeping, 
'Neath the shadow of His wing 
Gladly in His love confiding, 
May our souls His praises sing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2026-09-15T19:14:26Z</dcterms:created>
  <dcterms:modified xsi:type="dcterms:W3CDTF">2026-09-15T19:14:26Z</dcterms:modified>
  <dc:title>Hymn : 210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