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த்தின் குமாரனாகிய சம்காரின் நாட்களிலும், யாகேலின் நாட்களிலும், பெரும்பாதைகள் பாழாய்க் கிடந்தது; வழி நடக்கிறவர்கள் பக்கவழியாய் நட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த்தின் குமாரனாகிய சம்காரின் நாட்களிலும், யாகேலின் நாட்களிலும், பெரும்பாதைகள் பாழாய்க் கிடந்தது; வழி நடக்கிறவர்கள் பக்கவழியாய் நட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ெபொராளாகிய நான் எழும்புமளவும், இஸ்ரவேலிலே நான் தாயாக எழும்புமளவும், கிராமங்கள் பாழாய்ப்போயின, இஸ்ரவேலின் கிராமங்கள் பாழாய்ப்போயி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ெபொராளாகிய நான் எழும்புமளவும், இஸ்ரவேலிலே நான் தாயாக எழும்புமளவும், கிராமங்கள் பாழாய்ப்போயின, இஸ்ரவேலின் கிராமங்கள் பாழாய்ப்போயி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கொள்ளையைக் கண்டு பிடிக்கவில்லையோ, அதைப் பங்கிடவேண்டாமோ, ஆளுக்கு இரண்டொரு பெண்களையும், சிசெராவுக்குக் கொள்ளையிட்ட பலவருணமான ஆடைகளையும், கொள்ளையிட்ட பலவருணமான சித்திரத் தையலாடைகளையும், கொள்ளையிட்டவர்களின் கழுத்துக்கு இருபுறமும் பொருந்தும் சித்திரத்தையலுள்ள பலவருணமான ஆடையையும் கொடுக்கவேண்டாமோ என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தன தேவர்களைத் தெரிந்துகொண்டார்கள்; அப்பொழுது யுத்தம் வாசல்வரையும் வந்தது; இஸ்ரவேலிலே நாற்பதினாயிரம் பேருக்குள்ளே கேடகமும் ஈட்டியும் காணப்பட்டதுண்டோ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தன தேவர்களைத் தெரிந்துகொண்டார்கள்; அப்பொழுது யுத்தம் வாசல்வரையும் வந்தது; இஸ்ரவேலிலே நாற்பதினாயிரம் பேருக்குள்ளே கேடகமும் ஈட்டியும் காணப்பட்டதுண்ட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ாவே, உம்மைப் பகைக்கிற யாவரும் இப்படியே அழியக்கடவர்கள்; யாவரும் இப்படியே அழியக்கடவர்கள்; அவரில் அன்புகூருகிறவர்களோ, வல்லமையோடே உதிக்கிற சூரியனைப்போல இருக்கக்கடவர்கள் என்று பாடினார்கள். பின்பு தேசம் நாற்பது வருஷம் அமைதல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தெபொராளும் அபினோகாமின் குமாரன் பாராக்கும் பாடின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ாவே, உம்மைப் பகைக்கிற யாவரும் இப்படியே அழியக்கடவர்கள்; யாவரும் இப்படியே அழியக்கடவர்கள்; அவரில் அன்புகூருகிறவர்களோ, வல்லமையோடே உதிக்கிற சூரியனைப்போல இருக்கக்கடவர்கள் என்று பாடினார்கள். பின்பு தேசம் நாற்பது வருஷம் அமைதல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ுக்குள்ளே தங்களை மனப்பூர்வமாய் ஒப்புக்கொடுத்த இஸ்ரவேலின் அதிபதிகளை என் இருதயம் நாடுகிறது; கர்த்தரை ஸ்தோத்திரி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ள்ளைக் கழுதைகளின்மேல் ஏறுகிறவர்களே, நியாயஸ்தலத்தில் வீற்றிருக்கிறவர்களே, வழியில் நடக்கிறவர்களே, இதைப் பிரஸ்தாபி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ள்ளைக் கழுதைகளின்மேல் ஏறுகிறவர்களே, நியாயஸ்தலத்தில் வீற்றிருக்கிறவர்களே, வழியில் நடக்கிறவர்களே, இதைப் பிரஸ்தாப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ண்ணீர் மொண்டுகொள்ளும் இடங்களில் வில்வீரரின் இரைச்சலுக்கு நீங்கினவர்கள் அங்கே கர்த்தரின் நீதிநியாயங்களையும், அவர் இஸ்ரவேலிலுள்ள தமது கிராமங்களுக்குச் செய்த நீதிநியாயங்களையுமே பிரஸ்தாபப்படுத்துவார்கள்; அதுமுதல் கர்த்தரின் ஜனங்கள் ஒலிமுக வாசல்களிலே போய் இறங்க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ழி, விழி, தெபொராளே, விழி, விழி, பாட்டுப்பாடு; பாராக்கே, எழும்பு; அபினோகாமின் குமாரனே, உன்னைச் சிறையாக்கினவர்களைச் சிறையாக்கிக் கொண்டுபோ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ழி, விழி, தெபொராளே, விழி, விழி, பாட்டுப்பாடு; பாராக்கே, எழும்பு; அபினோகாமின் குமாரனே, உன்னைச் சிறையாக்கினவர்களைச் சிறையாக்கிக் கொண்டுபோ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தியாயிருந்தவர்கள் ஜனத்தின் பிரபுக்களை ஆளும்படிசெய்தார்; கர்த்தர் எனக்குப் பராக்கிரமசாலிகளின் மேல் ஆளுகை த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ுக்காக நீதியைச் சரிக்கட்டினதினிமித்தமும், ஜனங்கள் மனப்பூர்வமாய்த் தங்களை ஒப்புக்கொடுத்ததினிமித்தமும் அவரை ஸ்தோத்திரிய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ீதியாயிருந்தவர்கள் ஜனத்தின் பிரபுக்களை ஆளும்படிசெய்தார்; கர்த்தர் எனக்குப் பராக்கிரமசாலிகளின் மேல் ஆளுகை தந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மலேக்குக்கு விரோதமாக இவர்களுடைய வேர் எப்பிராயீமிலிருந்து துளிர்த்தது; உன் ஜனங்களுக்குள்ளே பென்யமீன் மனுஷர் உனக்குப் பின்சென்றார்கள்; மாகீரிலிருந்து அதிபதிகளும், செபுலோனிலிருந்து எழுதுகோலைப் பிடிக்கிறவர்களும் இறங்கி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மலேக்குக்கு விரோதமாக இவர்களுடைய வேர் எப்பிராயீமிலிருந்து துளிர்த்தது; உன் ஜனங்களுக்குள்ளே பென்யமீன் மனுஷர் உனக்குப் பின்சென்றார்கள்; மாகீரிலிருந்து அதிபதிகளும், செபுலோனிலிருந்து எழுதுகோலைப் பிடிக்கிறவர்களும் இறங்கி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சக்காரின் பிரபுக்களும் தெபொராளோடே இருந்தார்கள்; பாராக்கைப்போல இசக்கார் மனுஷரும் பள்ளத்தாக்கில் கால்நடையாய் அனுப்பப்பட்டுப் போனார்கள்; ரூபனின் பிரிவினைகளால் உண்டான இருதயத்தின் நினைவுகள் மிகுத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சக்காரின் பிரபுக்களும் தெபொராளோடே இருந்தார்கள்; பாராக்கைப்போல இசக்கார் மனுஷரும் பள்ளத்தாக்கில் கால்நடையாய் அனுப்பப்பட்டுப் போனார்கள்; ரூபனின் பிரிவினைகளால் உண்டான இருதயத்தின் நினைவுகள் மிகுதி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ந்தைகளின் சத்தத்தைக் கேட்க, நீ தொழுவங்களின் நடுவே இருந்துவிட்டதென்ன? ரூபனின் பிரிவினைகளால் மனோவிசாரங்கள் மிகுதி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ந்தைகளின் சத்தத்தைக் கேட்க, நீ தொழுவங்களின் நடுவே இருந்துவிட்டதென்ன? ரூபனின் பிரிவினைகளால் மனோவிசாரங்கள் மிகுதி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ீலேயாத் மனுஷர் யோர்தானுக்கு அக்கரையிலே இருந்துவிட்டார்கள்; தாண் மனுஷர் கப்பல்களில் தங்கியிருந்ததென்ன? ஆசேர் மனுஷர் கடற்கரையிலே தங்கி, தங்கள் குடாக்களில் தாபர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ீலேயாத் மனுஷர் யோர்தானுக்கு அக்கரையிலே இருந்துவிட்டார்கள்; தாண் மனுஷர் கப்பல்களில் தங்கியிருந்ததென்ன? ஆசேர் மனுஷர் கடற்கரையிலே தங்கி, தங்கள் குடாக்களில் தாபரி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ும் நப்தலியும் போர்க்களத்து முனையிலே தங்கள் உயிரை எண்ணாமல் மரணத்துக்குத் துணிந்து நி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ுக்காக நீதியைச் சரிக்கட்டினதினிமித்தமும், ஜனங்கள் மனப்பூர்வமாய்த் தங்களை ஒப்புக்கொடுத்ததினிமித்தமும் அவரை ஸ்தோத்திரிய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ெபுலோனும் நப்தலியும் போர்க்களத்து முனையிலே தங்கள் உயிரை எண்ணாமல் மரணத்துக்குத் துணிந்து நி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க்கள் வந்து யுத்தம்பண்ணினார்கள்; அப்பொழுது கானானியரின் ராஜாக்கள் மெகிதோவின் தண்ணீர் அருகான தானாக்கிலே யுத்தம்பண்ணினார்கள்; அவர்களுக்குத் திரவியக்கொள்ளை கிடைக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க்கள் வந்து யுத்தம்பண்ணினார்கள்; அப்பொழுது கானானியரின் ராஜாக்கள் மெகிதோவின் தண்ணீர் அருகான தானாக்கிலே யுத்தம்பண்ணினார்கள்; அவர்களுக்குத் திரவியக்கொள்ளை கிடைக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னத்திலிருந்து யுத்தம் உண்டாயிற்று; நட்சத்திரங்கள் தங்கள் அயனங்களிலிருந்து சிசெராவோடே யுத்தம் பண்ணின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ீசோன் நதி, பூர்வநதியாகிய கீசோன் நதியே, அவர்களை அடித்துக்கொண்டுபோயிற்று; என் ஆத்துமாவே, நீ பலவான்களை மிதித்த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ீசோன் நதி, பூர்வநதியாகிய கீசோன் நதியே, அவர்களை அடித்துக்கொண்டுபோயிற்று; என் ஆத்துமாவே, நீ பலவான்களை மிதித்த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ுதிரைகளின் குளம்புகள்; பாய்ச்சலினாலே, பலவான்களின் பாய்ச்சலினாலேயே, பிளந்துபோயின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ரோசைச் சபியுங்கள்; அதின் குடிகளைச் சபிக்கவே சபியுங்கள் என்று கர்த்தருடைய தூதனானவர் சொல்லுகிறார்; அவர்கள் கர்த்தர் பட்சத்தில் துணைநிற்க வரவில்லை; பராக்கிரமசாலிகளுக்கு விரோதமாய் அவர்கள் கர்த்தர் பட்சத்தில் துணை நிற்க வரவில்லைய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ரோசைச் சபியுங்கள்; அதின் குடிகளைச் சபிக்கவே சபியுங்கள் என்று கர்த்தருடைய தூதனானவர் சொல்லுகிறார்; அவர்கள் கர்த்தர் பட்சத்தில் துணைநிற்க வரவில்லை; பராக்கிரமசாலிகளுக்கு விரோதமாய் அவர்கள் கர்த்தர் பட்சத்தில் துணை நிற்க வரவில்லைய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ிரீகளுக்குள்ளே கேனியனான ஏபேரின் மனைவியாகிய யாகேல் ஆசீர்வதிக்கப்பட்டவள், கூடாரத்தில் வாசமாயிருக்கிற ஸ்திரீகளுக்குள்ளே அவள் ஆசீர்வதிக்கப்பட்டவ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க்களே, கேளுங்கள்; அதிபதிகளே, செவிகொடுங்கள்; நான் கர்த்தரைப்பாடி இஸ்ரவேலின் தேவனாகிய கர்த்தரைக் கீர்த்தனம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ஸ்திரீகளுக்குள்ளே கேனியனான ஏபேரின் மனைவியாகிய யாகேல் ஆசீர்வதிக்கப்பட்டவள், கூடாரத்தில் வாசமாயிருக்கிற ஸ்திரீகளுக்குள்ளே அவள் ஆசீர்வதிக்கப்பட்டவள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ண்ணீரைக் கேட்டான், பாலைக்கொடுத்தாள்; ராஜாக்களின் கிண்ணியிலே வெண்ணெயைக் கொண்டு வந்து கொடுத்த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கையால் ஆணியையும், தன் வலதுகையால் தொழிலாளரின் கத்தியையும் பிடித்து, சிசெராவை அடித்தாள்; அவன் நெறியில் உருவக்கடாவி, அவன் தலையை உடைத்துப்போட்ட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கையால் ஆணியையும், தன் வலதுகையால் தொழிலாளரின் கத்தியையும் பிடித்து, சிசெராவை அடித்தாள்; அவன் நெறியில் உருவக்கடாவி, அவன் தலையை உடைத்துப்போட்ட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கால் அருகே அவன் மடங்கி விழுந்துகிடந்தான், அவள் கால் அருகே மடங்கி விழுந்தான்; அவன் எங்கே மடங்கி விழுந்தானோ அங்கே மடிந்து கிட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கால் அருகே அவன் மடங்கி விழுந்துகிடந்தான், அவள் கால் அருகே மடங்கி விழுந்தான்; அவன் எங்கே மடங்கி விழுந்தானோ அங்கே மடிந்து கிட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ிசெராவின் தாய் ஜன்னலில் நின்று பலகணிவழியாய்ப் பார்த்துக்கொண்டிருந்து: அவனுடைய ரதம் வராமல் பிந்திப்போனதென்ன? அவனுடைய ரதங்களின் ஓட்டம் தாமதிக்கிறதென்ன என்று புலம்பின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ிசெராவின் தாய் ஜன்னலில் நின்று பலகணிவழியாய்ப் பார்த்துக்கொண்டிருந்து: அவனுடைய ரதம் வராமல் பிந்திப்போனதென்ன? அவனுடைய ரதங்களின் ஓட்டம் தாமதிக்கிறதென்ன என்று புலம்பின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ுடைய நாயகிகளில் புத்திசாலிகள் அவளுக்கு உத்தரவு சொன்னதுமன்றி, அவள் தானும் தனக்கு மறுமொழியாக: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ுடைய நாயகிகளில் புத்திசாலிகள் அவளுக்கு உத்தரவு சொன்னதுமன்றி, அவள் தானும் தனக்கு மறுமொழியாக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க்களே, கேளுங்கள்; அதிபதிகளே, செவிகொடுங்கள்; நான் கர்த்தரைப்பாடி இஸ்ரவேலின் தேவனாகிய கர்த்தரைக் கீர்த்தனம்பண்ண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நீர் சேயீரிலிருந்து புறப்பட்டு, ஏதோமின் வெளியிலிருந்து நடந்துவருகையில், பூமி அதிர்ந்தது, வானம் சொரிந்தது, மேகங்களும் தண்ணீராய்ப் பொழி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நீர் சேயீரிலிருந்து புறப்பட்டு, ஏதோமின் வெளியிலிருந்து நடந்துவருகையில், பூமி அதிர்ந்தது, வானம் சொரிந்தது, மேகங்களும் தண்ணீராய்ப் பொழி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 முன்பாகப் பர்வதங்கள் கரைந்தது; இஸ்ரவேலின் தேவனாகிய கர்த்தருக்கு முன்பாக சீனாயும் கர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ನಾತನ ಮಗನಾದ ಶಮ್ಗರನ ದಿವಸಗಳಲ್ಲಿಯೂ ಯಾಯೇಲಳ ದಿವಸಗಳಲ್ಲಿಯೂ ದಾರಿಗಳು ನಿಂತು ಹೋದವು; ಮಾರ್ಗಸ್ಥರು ಡೊಂಕ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ಾರಿಗಳಲ್ಲಿ ನಡೆಯ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ದೆಬೋರಳಾದ ನಾನು ಏಳುವ ಮಟ್ಟಿಗೂ ಇಸ್ರಾಯೇಲಿನಲ್ಲಿ ತಾಯಾಗಿ ನಾನು ಏಳುವ ಮಟ್ಟಿಗೂ ಹಳ್ಳಿಗಳ ನಿವಾಸಿಗಳು ನಿಂತುಹೋ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ಿನಲ್ಲಿ ನಿಂತು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ರು ಓಡಲಿಲ್ಲವೋ? ಕೊಳ್ಳೆಹಂಚಿ ಕೊಳ್ಳಲಿಲ್ಲವೋ? ಒಬ್ಬೊಬ್ಬ ಮನುಷ್ಯನಿಗೆ ಒಂದೆರಡು ಹೆಣ್ಣು, ಸೀಸೆರನಿಗೆ ನಾನ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್ಣವುಳ್ಳ ಕೊಳ್ಳೆ, ನಾನಾ ವರ್ಣವುಳ್ಳಂಥ ವಿಚಿತ್ರವಾಗಿ, ಹೊಲಿದಂಥ, ಎರಡು ಪಕ್ಕೆಗಳಲ್ಲಿ ವಿಚಿತ್ರವಾಗಿ ಹೊಲಿದಂ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ಳ್ಳೆ ಹಿಡಿ ಯುವರ ಕಂಠಗಳಿಗೆ ತಕ್ಕಂಥ ನಾನಾ ವರ್ಣವುಳ್ಳ ಕೊಳ್ಳೆ, ಸಿಕ್ಕಲ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ು ಹೊಸ ದೇವರುಗಳನ್ನು ಆದುಕೊಂಡರು; ಆಗ ಯುದ್ಧವು ಬಾಗಲುಗಳಲ್ಲಿ ಆಯಿತು. ಇಸ್ರಾಯೇಲಿನಲ್ಲಿ ನಾಲ್ವತ್ತು ಸಾವಿ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ೊಳಗೆ ಗುರಾಣಿಯೂ ಕಠಾರಿಯೂ ಕಾಣಲ್ಪಟ್ಟ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ಓ ಕರ್ತನೇ, ಹೀಗೆಯೇ ನಿನ್ನ ಶತ್ರುಗಳೆಲ್ಲರು ನಾಶವಾಗಲಿ, ಆದರೆ ಆತನನ್ನು ಪ್ರೀತಿಮಾಡುವವರು ತನ್ನ ಪರಾಕ್ರಮದಿಂದ ಹೊ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 ದಿನದಲ್ಲಿ ದೆಬೋರಳೂ ಅಬೀನೋ ವಮನ ಮಗನಾದ ಬಾರಾಕನೂ ಹಾಡಿ 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ಡುವ ಸೂರ್ಯನ ಹಾಗೆಯೇ ಇರಲಿ. ದೇಶವು ನಾಲ್ವತ್ತು ವರುಷ ವಿಶ್ರಾಂತಿಯಲ್ಲ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ಜನರಲ್ಲಿ ಉಚಿತವಾಗಿ ಬಂದ ನ್ಯಾಯಾಧಿಪತಿಗಳ ಮೇಲೆ ನನ್ನ ಹೃದಯ ಅದೆ. ಕರ್ತನನ್ನು ಸ್ತುತ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ಬಿಳೀ ಕತ್ತೆಗಳ ಮೇಲೆ ಸವಾರಿ ಮಾಡುವವರೇ, ನ್ಯಾಯದ ನ್ಯಾಯಾಸನದಲ್ಲಿ ಕುಳಿತಿರು ವವರೇ, ಮಾರ್ಗದಲ್ಲಿ ನಡೆಯುವವರೇ, ಮಾ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ೀರು ಸೇದುವ ಸ್ಥಳಗಳ ಹತ್ತಿರ ಬಿಲ್ಲುಗಾರರ ಶಬ್ದದಿಂದ ತಪ್ಪಿಸಲ್ಪಟ್ಟವರು ಅಲ್ಲಿ ಕರ್ತನ ನೀತಿಯುಳ್ಳ ಕ್ರಿಯ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ಿನಲ್ಲಿ ಆತನ ಹಳ್ಳಿಗಳ ನಿವಾಸಿಗಳಿಗೆ ಮಾಡಿದ ನೀತಿಯುಳ್ಳ ಕ್ರಿಯೆಗಳನ್ನು ತಿರುತಿರುಗಿ ಪ್ರಕಟಿಸುವರು;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ು ಬಾಗಲು ಗಳಿಗೆ ಇಳಿದು ಬ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ಎಚ್ಚರವಾಗು, ಎಚ್ಚರ ವಾಗು, ದೆಬೋರಳೇ, ಎಚ್ಚರವಾಗು, ಎಚ್ಚರವಾಗು, ಹಾಡನ್ನು ಹಾಡು; ಬಾರಾಕನೇ; ಏಳು; ಅಬೀನೋವ ಮ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ೇ, ನಿನ್ನನ್ನು ಸೆರೆಹಿಡಿದವರನ್ನು ಸೆರೆಯಾಗಿ ನಡಿಸ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ಉಳಿದವನನ್ನು ಆತನು ಜನರಲ್ಲಿ ಶ್ರೇಷ್ಠರಾದವರ ಮೇಲೆ ಆಳುವಂತೆ ಮಾಡಿದನು; ಕರ್ತನು ನನ್ನನ್ನು ಪರಾಕ್ರಮಶಾಲಿಗಳ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ಜನರು ಸ್ವೇಚ್ಛೆಯಿಂದ ತಮ್ಮನ್ನು ಸಮ ರ್ಪಿಸಿಕೊಂಡಾಗ ಕರ್ತನು ಇಸ್ರಾಯೇಲಿಗೋಸ್ಕರ ಮುಯ್ಯಿಗೆ ಮುಯ್ಯಿ ಮಾಡ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ಳು ವಂತೆ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ಮಾಲೇಕ್ಯರಿಗೆ ವಿರೋಧ ಮಾಡಿದವರ ಬೇರು ಎಫ್ರಾಯಾಮಿನಿಂದ ಉಂಟಾ ಯಿತು. ನಿನ್ನ ಹಿಂದೆ ನಿನ್ನ ಜನರಲ್ಲಿ ಬೆನ್ಯಾವಿಾನನ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ಕೀರನಲ್ಲಿಂದ ಅಧಿಪತಿಗಳೂ ಜೆಬುಲೂನನಲ್ಲಿಂದ ಬರಹಗಾರನ ಲೇಖನಿಯನ್ನು ಉಪಯೋಗಿಸುವ ವರೂ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ಸ್ಸಾಕಾರನ ಪ್ರಧಾನರು ದೆಬೋ ರಳ ಸಂಗಡ ಇದ್ದರು; ಇಸ್ಸಾಕಾರನು, ಬಾರಾಕನು ಹಾಗೆಯೇ; ಕಾಲು ನಡೆಯಾಗಿ ತಗ್ಗ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 ಲ್ಪಟ್ಟನು. ರೂಬೇನನ ಭಾಗಗಳಲ್ಲಿ ಹೃದಯದ ದೊಡ್ಡ ಆಲೋಚನೆಗಳು 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ಮಂದೆಗಳ ಕೂಗನ್ನು ಕೇಳಿ ನೀನು ದೊಡ್ಡಿಗಳ ಬಳಿಯಲ್ಲಿ ಇದ್ದದ್ದೇನು? ರೂಬೇನನ ಭಾಗಗಳಲ್ಲಿ ಹೃದಯದ ದೊಡ್ಡ ಪರಿಶೋ ಧನೆ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ಗಿಲ್ಯಾದನು ಯೊರ್ದನಿಗೆ ಆಚೆ ವಾಸಿಸಿದನು. ದಾನನು ಹಡಗುಗಳಲ್ಲಿ ನಿಂತದ್ದೇನು? ಆಶೇರನು ಸಮುದ್ರದ ದಡದಲ್ಲಿದ್ದ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ೇವುಗಳ ಬಳಿಯಲ್ಲಿ ವಾಸ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ಜೆಬುಲೂನನೂ ನಫ್ತಾ ಲಿಯೂ ಹೊಲದ ಎತ್ತರವಾದ ಸ್ಥಳಗಳಲ್ಲಿ ಮರಣಕ್ಕೂ ತಮ್ಮ ಪ್ರಾಣಗಳನ್ನು ಧೈರ್ಯವಾಗಿ ಇಟ್ಟ ಜನರ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ಆತನನ್ನು ಕೊಂಡಾ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ರಸರು ಬಂದು ಯುದ್ಧಮಾಡಿದರು; ಆಗ ಕಾನಾನ್ಯರ ಅರಸರು ಮೆಗಿದ್ದೋನಿನ ಜಲ ಸವಿಾಪ ವಾದ ತಾನಾಕದಲ್ಲಿ ಯುದ್ಧಮಾಡಿ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ಹಣದ ಲಾಭ ತಕ್ಕೂ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ಕಾಶದಲ್ಲಿ ಇರುವ ವುಗಳು ಯುದ್ಧಮಾಡಿದವು; ನಕ್ಷತ್ರಗಳು ತಮ್ಮ ಓಟಗ ಳಲ್ಲಿ ಸೀಸೆರನಿಗೆ ವಿರೋಧವಾಗಿ ಯುದ್ಧಮಾಡ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ೀಷೋನ್‌ ನದಿಯು, ಆ ಹಳೇದಾದ ಕೀಷೋನ್‌ ನದಿಯು ಅವರನ್ನು ಬಡಕೊಂಡು ಹೋಯಿತು. ಓ ನನ್ನ ಪ್ರಾಣವೇ, ನೀನು ಬಲ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ಳಿದು ಹಾಕಿದ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ನೆಲವನ್ನು ಘಟ್ಟಿಸಿ ಓಡುವ ಅವರ ಬಲವಾದ ಕುದುರೆಗಳು ತಮ್ಮ ಘಟನೆಯಿಂದ ಗೊರಿಶೇಗಳನ್ನು ಒಡೆದುಬಿಟ್ಟ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ೀವು ಮೇರೋಜನ್ನು ಶಪಿಸಿರಿ; ಅದರ ನಿವಾಸಿಗಳನ್ನು ಕಠಿಣವಾಗಿ ಶಪಿಸಿರಿ ಎಂದು ಕರ್ತನ ದೂತನು ಹೇಳುತ್ತಾನೆ;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ಕರ್ತನ ಸಹಾಯಕ್ಕೂ ಪರಾಕ್ರಮಶಾಲಿಗಳಿಗೆ ವಿರೋ ಧವಾಗಿ ಕರ್ತನ ಸಹಾಯಕ್ಕೂ ಬಾರದ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ಕೇನ್ಯನಾದ ಹೆಬೆರನ ಹೆಂಡತಿಯಾದ ಯಾಯೇ ಲಳು ಸ್ತ್ರೀಯರಲ್ಲಿ ಅಧಿಕವಾಗಿ ಆಶೀರ್ವದಿಸಲ್ಪಡು ವಳು; ಸ್ತ್ರೀಯರ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ಓ ಅರಸರೇ, ಕೇಳಿರಿ; ಓ ಪ್ರಭುಗಳೇ, ಕಿವಿಗೊಡಿರಿ; ನಾನು, ನಾನೇ ಕರ್ತನಿಗೆ ಹಾಡುವೆನು; ಇಸ್ರಾಯೇಲಿನ ದೇವ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ಧಿಕವಾಗಿ ಗುಡಾರದಲ್ಲಿ ಆಶೀರ್ವದಿಸಲ್ಪಡುವ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ು ನೀರನ್ನು ಕೇಳಿ ದನು; ಅವಳು ಹಾಲು ಕೊಟ್ಟಳು; ಅಮೂಲ್ಯವಾದ ಬಟ್ಟಲಿನಲ್ಲಿ ಬೆಣ್ಣೆಯನ್ನು ತಂದ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ನ್ನ ಕೈಯಲ್ಲಿ ಮೊಳೆಯನ್ನು ತನ್ನ ಬಲಗೈಯಲ್ಲಿ ಕೆಲಸಗಾರನ ಸುತ್ತಿಗೆ ಯನ್ನು ತೆಗೆದುಕೊಂಡಳು; ಅವಳು ಸೀಸೆರ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ತ್ತಿಗೆ ಯಿಂದ ಹೊಡೆದಳು; ಅವಳು ಅವನ ಕಣತಲೆಯನ್ನು ತಿವಿದು ಹೊಡೆದಳು. ಅವನ ತಲೆಯನ್ನು ಹೊಡೆದು ಬ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ಳ ಕಾಲುಗಳ ಹತ್ತಿರ ಅವನು ಬೊಗ್ಗಿ ಬಿದ್ದು ಮಲಗಿದನು; ಅವಳ ಕಾಲುಗಳ ಹತ್ತಿರ ಬಾಗಿ ಬಿದ್ದನು; ಎಲ್ಲಿ ಬಾಗಿಬಿದ್ದನ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ಿಯೇ ಬಿದ್ದ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ಸೀಸೆರನ ತಾಯಿ ಕಿಟಿಕಿಯಿಂದ ನೋಡಿದಳು, ಕಿಂಡಿ ಯಿಂದ ಕೂಗಿದಳು--ಅವನ ರಥವು ಬರುವದಕ್ಕೆ ಇಷ್ಟು ಆಲಸ್ಯವಾದದ್ದೇನು?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ಥಗಳ ಗಾಲಿ ಗಳು ಹಿಂದುಳಿದು ಇರುವದೇ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ದಕ್ಕೆ ಅವಳ ಜ್ಞಾನವುಳ್ಳ ಪ್ರಧಾನ ಸ್ತ್ರೀಯರು ಪ್ರತ್ಯುತ್ತರಕೊಟ್ಟರು. ಹೌದು, ಅವಳೇ ತನಗೆ ಬದಲು ಮಾತು ಕ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ನ್ನು ಕೀರ್ತ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ರ್ತನೇ, ನೀನು ಸೇಯಾರಿನಿಂದ ಹೊರಟು ಎದೋ ಮಿನ ಹೊಲದಿಂದ ಮುನ್ನಡೆಯುವಾಗ ಭೂಮಿ ನಡುಗಿತು, ಆಕಾಶವು ಸುರಿಯಿತು; ಮೇಘ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 ನೀರು ಸುರ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ರ್ತನ ಮುಂದೆ ಬೆಟ್ಟಗಳು ಕರಗಿದವು; ಇಸ್ರಾಯೇಲಿನ ದೇವರಾದ ಕರ್ತನ ಮುಂದೆ ಸೀನಾಯಿ ಪರ್ವತವು ಸಹ ಕರಗ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2026-07-31T15:49:02Z</dcterms:created>
  <dcterms:modified xsi:type="dcterms:W3CDTF">2026-07-31T15:49:02Z</dcterms:modified>
  <dc:title>நியாயாதிபதிகள்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