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presProps" Target="presProps.xml"/>
  <Relationship Id="rId64" Type="http://schemas.openxmlformats.org/officeDocument/2006/relationships/viewProps" Target="viewProps.xml"/>
  <Relationship Id="rId6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த்தின் குமாரனாகிய சம்காரின் நாட்களிலும், யாகேலின் நாட்களிலும், பெரும்பாதைகள் பாழாய்க் கிடந்தது; வழி நடக்கிறவர்கள் பக்கவழியாய் நட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த்தின் குமாரனாகிய சம்காரின் நாட்களிலும், யாகேலின் நாட்களிலும், பெரும்பாதைகள் பாழாய்க் கிடந்தது; வழி நடக்கிறவர்கள் பக்கவழியாய் நட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ெபொராளாகிய நான் எழும்புமளவும், இஸ்ரவேலிலே நான் தாயாக எழும்புமளவும், கிராமங்கள் பாழாய்ப்போயின, இஸ்ரவேலின் கிராமங்கள் பாழாய்ப்போயின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ெபொராளாகிய நான் எழும்புமளவும், இஸ்ரவேலிலே நான் தாயாக எழும்புமளவும், கிராமங்கள் பாழாய்ப்போயின, இஸ்ரவேலின் கிராமங்கள் பாழாய்ப்போயின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ூதன தேவர்களைத் தெரிந்துகொண்டார்கள்; அப்பொழுது யுத்தம் வாசல்வரையும் வந்தது; இஸ்ரவேலிலே நாற்பதினாயிரம் பேருக்குள்ளே கேடகமும் ஈட்டியும் காணப்பட்டதுண்ட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ூதன தேவர்களைத் தெரிந்துகொண்டார்கள்; அப்பொழுது யுத்தம் வாசல்வரையும் வந்தது; இஸ்ரவேலிலே நாற்பதினாயிரம் பேருக்குள்ளே கேடகமும் ஈட்டியும் காணப்பட்டதுண்ட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னங்களுக்குள்ளே தங்களை மனப்பூர்வமாய் ஒப்புக்கொடுத்த இஸ்ரவேலின் அதிபதிகளை என் இருதயம் நாடுகிறது; கர்த்தரை ஸ்தோத்திரிய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னங்களுக்குள்ளே தங்களை மனப்பூர்வமாய் ஒப்புக்கொடுத்த இஸ்ரவேலின் அதிபதிகளை என் இருதயம் நாடுகிறது; கர்த்தரை ஸ்தோத்திரிய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ெள்ளைக் கழுதைகளின்மேல் ஏறுகிறவர்களே, நியாயஸ்தலத்தில் வீற்றிருக்கிறவர்களே, வழியில் நடக்கிறவர்களே, இதைப் பிரஸ்தாபிய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ெள்ளைக் கழுதைகளின்மேல் ஏறுகிறவர்களே, நியாயஸ்தலத்தில் வீற்றிருக்கிறவர்களே, வழியில் நடக்கிறவர்களே, இதைப் பிரஸ்தாபிய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ளிலே தெபொராளும் அபினோகாமின் குமாரன் பாராக்கும் பாடின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் மொண்டுகொள்ளும் இடங்களில் வில்வீரரின் இரைச்சலுக்கு நீங்கினவர்கள் அங்கே கர்த்தரின் நீதிநியாயங்களையும், அவர் இஸ்ரவேலிலுள்ள தமது கிராமங்களுக்குச் செய்த நீதிநியாயங்களையுமே பிரஸ்தாபப்படுத்துவார்கள்; அதுமுதல் கர்த்தரின் ஜனங்கள் ஒலிமுக வாசல்களிலே போய் இறங்க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் மொண்டுகொள்ளும் இடங்களில் வில்வீரரின் இரைச்சலுக்கு நீங்கினவர்கள் அங்கே கர்த்தரின் நீதிநியாயங்களையும், அவர் இஸ்ரவேலிலுள்ள தமது கிராமங்களுக்குச் செய்த நீதிநியாயங்களையுமே பிரஸ்தாபப்படுத்துவார்கள்; அதுமுதல் கர்த்தரின் ஜனங்கள் ஒலிமுக வாசல்களிலே போய் இறங்கு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ண்ணீர் மொண்டுகொள்ளும் இடங்களில் வில்வீரரின் இரைச்சலுக்கு நீங்கினவர்கள் அங்கே கர்த்தரின் நீதிநியாயங்களையும், அவர் இஸ்ரவேலிலுள்ள தமது கிராமங்களுக்குச் செய்த நீதிநியாயங்களையுமே பிரஸ்தாபப்படுத்துவார்கள்; அதுமுதல் கர்த்தரின் ஜனங்கள் ஒலிமுக வாசல்களிலே போய் இறங்கு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ழி, விழி, தெபொராளே, விழி, விழி, பாட்டுப்பாடு; பாராக்கே, எழும்பு; அபினோகாமின் குமாரனே, உன்னைச் சிறையாக்கினவர்களைச் சிறையாக்கிக் கொண்டுபோ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ழி, விழி, தெபொராளே, விழி, விழி, பாட்டுப்பாடு; பாராக்கே, எழும்பு; அபினோகாமின் குமாரனே, உன்னைச் சிறையாக்கினவர்களைச் சிறையாக்கிக் கொண்டுபோ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ீதியாயிருந்தவர்கள் ஜனத்தின் பிரபுக்களை ஆளும்படிசெய்தார்; கர்த்தர் எனக்குப் பராக்கிரமசாலிகளின் மேல் ஆளுகை தந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ீதியாயிருந்தவர்கள் ஜனத்தின் பிரபுக்களை ஆளும்படிசெய்தார்; கர்த்தர் எனக்குப் பராக்கிரமசாலிகளின் மேல் ஆளுகை தந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மலேக்குக்கு விரோதமாக இவர்களுடைய வேர் எப்பிராயீமிலிருந்து துளிர்த்தது; உன் ஜனங்களுக்குள்ளே பென்யமீன் மனுஷர் உனக்குப் பின்சென்றார்கள்; மாகீரிலிருந்து அதிபதிகளும், செபுலோனிலிருந்து எழுதுகோலைப் பிடிக்கிறவர்களும் இறங்கிவ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மலேக்குக்கு விரோதமாக இவர்களுடைய வேர் எப்பிராயீமிலிருந்து துளிர்த்தது; உன் ஜனங்களுக்குள்ளே பென்யமீன் மனுஷர் உனக்குப் பின்சென்றார்கள்; மாகீரிலிருந்து அதிபதிகளும், செபுலோனிலிருந்து எழுதுகோலைப் பிடிக்கிறவர்களும் இறங்கிவ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சக்காரின் பிரபுக்களும் தெபொராளோடே இருந்தார்கள்; பாராக்கைப்போல இசக்கார் மனுஷரும் பள்ளத்தாக்கில் கால்நடையாய் அனுப்பப்பட்டுப் போனார்கள்; ரூபனின் பிரிவினைகளால் உண்டான இருதயத்தின் நினைவுகள் மிகுத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ுக்காக நீதியைச் சரிக்கட்டினதினிமித்தமும், ஜனங்கள் மனப்பூர்வமாய்த் தங்களை ஒப்புக்கொடுத்ததினிமித்தமும் அவரை ஸ்தோத்திரிய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சக்காரின் பிரபுக்களும் தெபொராளோடே இருந்தார்கள்; பாராக்கைப்போல இசக்கார் மனுஷரும் பள்ளத்தாக்கில் கால்நடையாய் அனுப்பப்பட்டுப் போனார்கள்; ரூபனின் பிரிவினைகளால் உண்டான இருதயத்தின் நினைவுகள் மிகுதி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ந்தைகளின் சத்தத்தைக் கேட்க, நீ தொழுவங்களின் நடுவே இருந்துவிட்டதென்ன? ரூபனின் பிரிவினைகளால் மனோவிசாரங்கள் மிகுதி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ந்தைகளின் சத்தத்தைக் கேட்க, நீ தொழுவங்களின் நடுவே இருந்துவிட்டதென்ன? ரூபனின் பிரிவினைகளால் மனோவிசாரங்கள் மிகுதி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ீலேயாத் மனுஷர் யோர்தானுக்கு அக்கரையிலே இருந்துவிட்டார்கள்; தாண் மனுஷர் கப்பல்களில் தங்கியிருந்ததென்ன? ஆசேர் மனுஷர் கடற்கரையிலே தங்கி, தங்கள் குடாக்களில் தாபரித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ீலேயாத் மனுஷர் யோர்தானுக்கு அக்கரையிலே இருந்துவிட்டார்கள்; தாண் மனுஷர் கப்பல்களில் தங்கியிருந்ததென்ன? ஆசேர் மனுஷர் கடற்கரையிலே தங்கி, தங்கள் குடாக்களில் தாபரித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ுலோனும் நப்தலியும் போர்க்களத்து முனையிலே தங்கள் உயிரை எண்ணாமல் மரணத்துக்குத் துணிந்து நி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ெபுலோனும் நப்தலியும் போர்க்களத்து முனையிலே தங்கள் உயிரை எண்ணாமல் மரணத்துக்குத் துணிந்து நி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க்கள் வந்து யுத்தம்பண்ணினார்கள்; அப்பொழுது கானானியரின் ராஜாக்கள் மெகிதோவின் தண்ணீர் அருகான தானாக்கிலே யுத்தம்பண்ணினார்கள்; அவர்களுக்குத் திரவியக்கொள்ளை கிடைக்கவ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க்கள் வந்து யுத்தம்பண்ணினார்கள்; அப்பொழுது கானானியரின் ராஜாக்கள் மெகிதோவின் தண்ணீர் அருகான தானாக்கிலே யுத்தம்பண்ணினார்கள்; அவர்களுக்குத் திரவியக்கொள்ளை கிடைக்கவ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னத்திலிருந்து யுத்தம் உண்டாயிற்று; நட்சத்திரங்கள் தங்கள் அயனங்களிலிருந்து சிசெராவோடே யுத்தம் பண்ணி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இஸ்ரவேலுக்காக நீதியைச் சரிக்கட்டினதினிமித்தமும், ஜனங்கள் மனப்பூர்வமாய்த் தங்களை ஒப்புக்கொடுத்ததினிமித்தமும் அவரை ஸ்தோத்திரிய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ீசோன் நதி, பூர்வநதியாகிய கீசோன் நதியே, அவர்களை அடித்துக்கொண்டுபோயிற்று; என் ஆத்துமாவே, நீ பலவான்களை மிதித்த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ீசோன் நதி, பூர்வநதியாகிய கீசோன் நதியே, அவர்களை அடித்துக்கொண்டுபோயிற்று; என் ஆத்துமாவே, நீ பலவான்களை மிதித்த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ுதிரைகளின் குளம்புகள்; பாய்ச்சலினாலே, பலவான்களின் பாய்ச்சலினாலேயே, பிளந்துபோயின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ுதிரைகளின் குளம்புகள்; பாய்ச்சலினாலே, பலவான்களின் பாய்ச்சலினாலேயே, பிளந்துபோயின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ரோசைச் சபியுங்கள்; அதின் குடிகளைச் சபிக்கவே சபியுங்கள் என்று கர்த்தருடைய தூதனானவர் சொல்லுகிறார்; அவர்கள் கர்த்தர் பட்சத்தில் துணைநிற்க வரவில்லை; பராக்கிரமசாலிகளுக்கு விரோதமாய் அவர்கள் கர்த்தர் பட்சத்தில் துணை நிற்க வரவில்லைய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ரோசைச் சபியுங்கள்; அதின் குடிகளைச் சபிக்கவே சபியுங்கள் என்று கர்த்தருடைய தூதனானவர் சொல்லுகிறார்; அவர்கள் கர்த்தர் பட்சத்தில் துணைநிற்க வரவில்லை; பராக்கிரமசாலிகளுக்கு விரோதமாய் அவர்கள் கர்த்தர் பட்சத்தில் துணை நிற்க வரவில்லைய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ஸ்திரீகளுக்குள்ளே கேனியனான ஏபேரின் மனைவியாகிய யாகேல் ஆசீர்வதிக்கப்பட்டவள், கூடாரத்தில் வாசமாயிருக்கிற ஸ்திரீகளுக்குள்ளே அவள் ஆசீர்வதிக்கப்பட்டவ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ஸ்திரீகளுக்குள்ளே கேனியனான ஏபேரின் மனைவியாகிய யாகேல் ஆசீர்வதிக்கப்பட்டவள், கூடாரத்தில் வாசமாயிருக்கிற ஸ்திரீகளுக்குள்ளே அவள் ஆசீர்வதிக்கப்பட்டவள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ண்ணீரைக் கேட்டான், பாலைக்கொடுத்தாள்; ராஜாக்களின் கிண்ணியிலே வெண்ணெயைக் கொண்டு வந்து கொடுத்த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கையால் ஆணியையும், தன் வலதுகையால் தொழிலாளரின் கத்தியையும் பிடித்து, சிசெராவை அடித்தாள்; அவன் நெறியில் உருவக்கடாவி, அவன் தலையை உடைத்துப்போட்ட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க்களே, கேளுங்கள்; அதிபதிகளே, செவிகொடுங்கள்; நான் கர்த்தரைப்பாடி இஸ்ரவேலின் தேவனாகிய கர்த்தரைக் கீர்த்தனம்பண்ண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கையால் ஆணியையும், தன் வலதுகையால் தொழிலாளரின் கத்தியையும் பிடித்து, சிசெராவை அடித்தாள்; அவன் நெறியில் உருவக்கடாவி, அவன் தலையை உடைத்துப்போட்டா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கால் அருகே அவன் மடங்கி விழுந்துகிடந்தான், அவள் கால் அருகே மடங்கி விழுந்தான்; அவன் எங்கே மடங்கி விழுந்தானோ அங்கே மடிந்து கிட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கால் அருகே அவன் மடங்கி விழுந்துகிடந்தான், அவள் கால் அருகே மடங்கி விழுந்தான்; அவன் எங்கே மடங்கி விழுந்தானோ அங்கே மடிந்து கிட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செராவின் தாய் ஜன்னலில் நின்று பலகணிவழியாய்ப் பார்த்துக்கொண்டிருந்து: அவனுடைய ரதம் வராமல் பிந்திப்போனதென்ன? அவனுடைய ரதங்களின் ஓட்டம் தாமதிக்கிறதென்ன என்று புலம்பினா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செராவின் தாய் ஜன்னலில் நின்று பலகணிவழியாய்ப் பார்த்துக்கொண்டிருந்து: அவனுடைய ரதம் வராமல் பிந்திப்போனதென்ன? அவனுடைய ரதங்களின் ஓட்டம் தாமதிக்கிறதென்ன என்று புலம்பினா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ளுடைய நாயகிகளில் புத்திசாலிகள் அவளுக்கு உத்தரவு சொன்னதுமன்றி, அவள் தானும் தனக்கு மறுமொழியாக: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கொள்ளையைக் கண்டு பிடிக்கவில்லையோ, அதைப் பங்கிடவேண்டாமோ, ஆளுக்கு இரண்டொரு பெண்களையும், சிசெராவுக்குக் கொள்ளையிட்ட பலவருணமான ஆடைகளையும், கொள்ளையிட்ட பலவருணமான சித்திரத் தையலாடைகளையும், கொள்ளையிட்டவர்களின் கழுத்துக்கு இருபுறமும் பொருந்தும் சித்திரத்தையலுள்ள பலவருணமான ஆடையையும் கொடுக்கவேண்டாமோ என்றா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கொள்ளையைக் கண்டு பிடிக்கவில்லையோ, அதைப் பங்கிடவேண்டாமோ, ஆளுக்கு இரண்டொரு பெண்களையும், சிசெராவுக்குக் கொள்ளையிட்ட பலவருணமான ஆடைகளையும், கொள்ளையிட்ட பலவருணமான சித்திரத் தையலாடைகளையும், கொள்ளையிட்டவர்களின் கழுத்துக்கு இருபுறமும் பொருந்தும் சித்திரத்தையலுள்ள பலவருணமான ஆடையையும் கொடுக்கவேண்டாமோ என்றா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் கொள்ளையைக் கண்டு பிடிக்கவில்லையோ, அதைப் பங்கிடவேண்டாமோ, ஆளுக்கு இரண்டொரு பெண்களையும், சிசெராவுக்குக் கொள்ளையிட்ட பலவருணமான ஆடைகளையும், கொள்ளையிட்ட பலவருணமான சித்திரத் தையலாடைகளையும், கொள்ளையிட்டவர்களின் கழுத்துக்கு இருபுறமும் பொருந்தும் சித்திரத்தையலுள்ள பலவருணமான ஆடையையும் கொடுக்கவேண்டாமோ என்ற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ாவே, உம்மைப் பகைக்கிற யாவரும் இப்படியே அழியக்கடவர்கள்; யாவரும் இப்படியே அழியக்கடவர்கள்; அவரில் அன்புகூருகிறவர்களோ, வல்லமையோடே உதிக்கிற சூரியனைப்போல இருக்கக்கடவர்கள் என்று பாடினார்கள். பின்பு தேசம் நாற்பது வருஷம் அமைதல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ராஜாக்களே, கேளுங்கள்; அதிபதிகளே, செவிகொடுங்கள்; நான் கர்த்தரைப்பாடி இஸ்ரவேலின் தேவனாகிய கர்த்தரைக் கீர்த்தனம்பண்ணுவ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ாவே, உம்மைப் பகைக்கிற யாவரும் இப்படியே அழியக்கடவர்கள்; யாவரும் இப்படியே அழியக்கடவர்கள்; அவரில் அன்புகூருகிறவர்களோ, வல்லமையோடே உதிக்கிற சூரியனைப்போல இருக்கக்கடவர்கள் என்று பாடினார்கள். பின்பு தேசம் நாற்பது வருஷம் அமைதல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சேயீரிலிருந்து புறப்பட்டு, ஏதோமின் வெளியிலிருந்து நடந்துவருகையில், பூமி அதிர்ந்தது, வானம் சொரிந்தது, மேகங்களும் தண்ணீராய்ப் பொழி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சேயீரிலிருந்து புறப்பட்டு, ஏதோமின் வெளியிலிருந்து நடந்துவருகையில், பூமி அதிர்ந்தது, வானம் சொரிந்தது, மேகங்களும் தண்ணீராய்ப் பொழி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ுக்கு முன்பாகப் பர்வதங்கள் கரைந்தது; இஸ்ரவேலின் தேவனாகிய கர்த்தருக்கு முன்பாக சீனாயும் கரை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e days of Shamgar the son of Anath, in the days of Jael, the highways were unoccupi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avellers walked through by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inhabitants of the villages ceased, they ceased in Israel, until that I Deborah arose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ose a mother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chose new gods; then was war in the gates: was there a shield or spear seen among fo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i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y heart is toward the governors of Israel, that offered themselves willingly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peak, all of you that ride on white asses, all of you that sit in judgment, and walk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sang Deborah and Barak the son of Abinoam on that day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that are delivered from the noise of archers in the places of drawing water, there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rehearse the righteous acts of the LORD, even the righteous acts toward the inhabitant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llages in Israel: then shall the people of the LORD go down to the ga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wake, awake, Deborah: awake, awake, utter a song: arise, Barak, and lead your captivi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ive, you son of Abino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he made him that remains have dominion over the nobles among the people: the LORD made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dominion over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ut of Ephraim was there a root of them against Amalek; after you, Benjamin, among your peo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Machir came down governors, and out of Zebulun they that handle the pen of the wri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princes of Issachar were with Deborah; even Issachar, and also Barak: he was sent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Praise all of you the LORD for the avenging of Israel, when the people willingly off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t into the valley. For the divisions of Reuben there were great thoughts of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y abode you among the sheepfolds, to hear the bleatings of the flocks? For the divisi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uben there were great searchings of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Gilead abode beyond Jordan: and why did Dan remain in ships? Asher continued on the sea sho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bode in his brea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Zebulun and Naphtali were a people that jeopardized their lives unto the death in the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kings came and fought, then fought the kings of Canaan in Taanach by the waters of Megiddo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took no gain of mon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fought from heaven; the stars in their courses fought against Siser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river of Kishon swept them away, that ancient river, the river Kishon. O my soul,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odden down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were the horse-hoofs broken by the means of the prancings, the prancings of their migh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Curse all of you Meroz, said the angel of the LORD, curse all of you bitterly the inhabit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; because they came not to the help of the LORD, to the help of the LORD against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lessed above women shall Jael the wife of Heber the Kenite be, blessed shall she be above wo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asked water, and she gave him milk; she brought forth butter in a lordly d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he put her hand to the nail, and her right hand to the workmen's hammer; and with the hamm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ar, O all of you kings; give ear, O all of you princes; I, even I, will sing unto the LORD;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troke Sisera, she stroke off his head, when she had pierced and stricken through his tem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t her feet he bowed, he fell, he lay down: at her feet he bowed, he fell: where he bowed,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fell down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mother of Sisera looked out at a window, and cried through the lattice, Why is his chari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long in coming? why tarry the wheels of his chario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r wise ladies answered her, yea, she returned answer to hersel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ave they not succeeded? have they not divided the prey; to every man a damsel or two; to Siser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prey of divers colours, a prey of divers colours of needlework, of divers colours of needlework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th sides, meet for the necks of them that take the spoi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So let all yours enemies perish, O LORD: but let them that love him be as the sun when he go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sing praise to the LORD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in his might. And the land had rest for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ORD, when you went out of Seir, when you marched out of the field of Edom, the earth trembl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eavens dropped, the clouds also dropped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mountains melted from before the LORD, even that Sinai from before the LORD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2026-06-03T12:34:42Z</dcterms:created>
  <dcterms:modified xsi:type="dcterms:W3CDTF">2026-06-03T12:34:42Z</dcterms:modified>
  <dc:title>நியாயாதிபதிகள்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