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து குளிர பாடுங்கள்
கிருபா சத்தியம்;
புத்தி தெளியக் காட்டுங்கள்
திவ்விய வசனம்;
வெல்க! சத்திய வேதம்
வாழ்க! நித்திய வேத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ிர்தமே! அற்புதமே!
திவ்விய சத்தியம்!
அமிர்தமே! அற்புதமே!
திவ்விய வசன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ல்ல செய்தியைக் கூறுமேன்
கிருபா சத்தியம்;
பாவ நாசரைக் காட்டுமேன்
திவ்விய வசனம்;
வான வருஷ மாரி
ஞான பொக்கிஷ வார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ிர்தமே! அற்புதமே!
திவ்விய சத்தியம்!
அமிர்தமே! அற்புதமே!
திவ்விய வசன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ேத நாயகர் பொழியும்
கிருபா சத்தியம்;
ஜீவ மங்கள மொழியும்
திவ்விய வசனம்;
இயேசு எந்தனைப் பாரும்
நித்தம் எந்தனைக் கார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ிர்தமே! அற்புதமே!
திவ்விய சத்தியம்!
அமிர்தமே! அற்புதமே!
திவ்விய வசன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2026-07-30T16:44:31Z</dcterms:created>
  <dcterms:modified xsi:type="dcterms:W3CDTF">2026-07-30T16:44:31Z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