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52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்டுகள் யாவும் நீங்கி 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இயேசு துடை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ையிருப்பை மா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ஷாலோம் என்றும் நம்ம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ழந்ததை நாம் பெற்றுக்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வை நாம் மீட்டுக்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நிசி முன் செல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ங்கள் நமக்காய்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ெபத்திற்கு பதில் கிடை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 நம் காலின் கீழ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யூபிலி ஆ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க் கொடியை பிடித்துக்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ய் வாழ்ந்திட உதவி செய்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விடுதலை வருஷ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மகிழ்ச்சி தலைமேல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ஞ்சலம் தவிப்பும் ஓடிப் போ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ன்மையும் அவர் கிருப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நம்மைத் தொடர்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ராஜா யெகோவாய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கள் யாவையும் சந்த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2026-09-09T06:46:17Z</dcterms:created>
  <dcterms:modified xsi:type="dcterms:W3CDTF">2026-09-09T06:46:17Z</dcterms:modified>
  <dc:title>துதிப் பாடல்கள் : 372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