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ட்டுகள் யாவும் நீங்கி வ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ை இயேசு துடைத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ையிருப்பை மாற்ற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கோவா ஷாலோம் என்றும் நம்முட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இழந்ததை நாம் பெற்றுக் கொள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ியாவை நாம் மீட்டுக் கொள்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ெகோவா நிசி முன் செல்கின்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ுத்தங்கள் நமக்காய் செய்திட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ஜெபத்திற்கு பதில் கிடைத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ுரு நம் காலின் கீழ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 யூபிலி ஆ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க் கொடியை பிடித்துக் கொ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மாய் வாழ்ந்திட உதவி செய்வார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 விடுதலை வருஷ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த்திய மகிழ்ச்சி தலைமேலிர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ஞ்சலம் தவிப்பும் ஓடிப் போ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ன்மையும் அவர் கிருப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றுமே நம்மைத் தொடர்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ம் ராஜா யெகோவாய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ைகள் யாவையும் சந்திப்ப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2026-06-10T10:04:53Z</dcterms:created>
  <dcterms:modified xsi:type="dcterms:W3CDTF">2026-06-10T10:04:53Z</dcterms:modified>
  <dc:title>துதிப் பாடல்கள் : 372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