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90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ட்டுகள் யாவும் நீங்கி வ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ை இயேசு துடை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ையிருப்பை மாற்ற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ெகோவா ஷாலோம் என்றும் நம்முட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ழந்ததை நாம் பெற்றுக் கொள்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ியாவை நாம் மீட்டுக் கொள்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ெகோவா நிசி முன் செல்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ுத்தங்கள் நமக்காய் செய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ஜெபத்திற்கு பதில் கிடைத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ுரு நம் காலின் கீழ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ு யூபிலி ஆ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க் கொடியை பிடித்துக் கொ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மாய் வாழ்ந்திட உதவி செய்வார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ு விடுதலை வருஷ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 மகிழ்ச்சி தலைமேலிரு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ஞ்சலம் தவிப்பும் ஓடிப் போக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ன்மையும் அவர் கிருப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ே நம்மைத் தொடர்ந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ராஜா யெகோவாய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ைகள் யாவையும் சந்திப்ப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2026-07-25T15:18:57Z</dcterms:created>
  <dcterms:modified xsi:type="dcterms:W3CDTF">2026-07-25T15:18:57Z</dcterms:modified>
  <dc:title>துதிப் பாடல்கள் : 372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