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ரேத்தாதீவார் ஓயாப்பொய்யர், துஷ்டமிருகங்கள், பெருவயிற்றுச் சோம்பேறிகள் என்று அவர்களில் ஒருவனாகிய அவர்கள் தீர்க்கதரிசியானவனே சொல்லியி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ரேத்தாதீவார் ஓயாப்பொய்யர், துஷ்டமிருகங்கள், பெருவயிற்றுச் சோம்பேறிகள் என்று அவர்களில் ஒருவனாகிய அவர்கள் தீர்க்கதரிசியானவனே சொல்லிய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சுவாசத்திலே ஆரோக்கியமுள்ளவர்களாயிருக்கும்படி, நீ அவர்களைக் கண்டிப்பாய்க் கடிந்துகொ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9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ేను నీ కాజ్ఞాపించిన ప్రకారము నీవు లోపముగా ఉన్నవాటిని దిద్ది, ప్రతి పట్టణములోను పెద్దలను ని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చు నిమిత్తమే నేను క్రేతులో నిన్ను విడిచి వచ్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ఎవడైనను నిందారహితుడును, ఏకపత్నీపురుషుడును, దుర్వ్యాపారవిషయము నేరము మోపబడనివారై అవిధే యులు కా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వాసులైన పిల్లలుగలవాడునై యున్నయెడల అట్టివానిని పెద్దగా నియమింప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ఎందు కనగా అధ్యక్షుడు దేవుని గృహనిర్వాహకునివలె నిందా రహితుడై యుండవలెను. అతడు స్వేచ్ఛాపరుడ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క్కోపియు, మద్యపానియు, కొట్టువాడును, దుర్లాభము అపేక్షించువాడును కా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తిథిప్రియుడును, సజ్జన ప్రియుడును స్వస్థబుద్ధిగలవాడును, నీతిమంతుడును, పవి త్రుడ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శానిగ్రహముగలవాడునై యుం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తాను హితబోధవిషయమై జనులను హెచ్చరించుటకును, ఎదు రాడువారి మాట ఖండించుటకును శక్తిగలవాడగునట్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దేశమును అనుసరించి నమ్మదగిన బోధను గట్టిగా చేపట్టుకొనువాడునై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డు ఏర్పరచుకొనినవారి విశ్వాసము నిమిత్తమ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నేకులు, విశేషముగా సున్నతి సంబంధులును, అవిధేయులును వదరుబోతులును మోసపుచ్చువారున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ి నోళ్లు మూయింపవలెను. అట్టివారు ఉపదేశింపకూడనివాటిని దుర్లాభముకొరకు ఉప దేశించుచు, కుటుంబ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టుంబములనే పాడుచేయు 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ిలో ఒకడు, అనగా వారి సొంత ప్రవక్తలలో ఒకడు ఇట్లనెనుక్రేతీయులు ఎల్లప్పుడు అబద్ధికు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టమృగములును, సోమరులగు తిండి పోతులున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ఈ సాక్ష్యము నిజమే. ఈ హేతువుచేత వారు యూదుల కల్పనాకథలను, సత్యము నుండి తొలగిపోవునట్టి మనుష్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డలను లక్ష్యపెట్ట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ిశ్వాసవిషయమున స్వస్థులగు నిమిత్తము వారిని కఠినముగా గద్ద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పవిత్రులకు అన్నియు పవిత్రములే గాని అపవిత్రులకును అవిశ్వా సులకును ఏదియు పవిత్రమైనది కాదు;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స్సును వారి మనస్సాక్షియు అపవిత్రపరచబడి 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ిత్యజీవమునుగూర్చిన నిరీక్షణతోకూడిన భక్తికి ఆధారమగు సత్యవిషయమైన అనుభవజ్ఞానము నిమిత్తమును,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ేవుని ఎరుగుదుమని వారు చెప్పుకొందురు గాని, అసహ్యులును అవిధేయులును ప్రతి సత్కార్యము విష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్రష్టులునైయుండి, తమ క్రియలవలన ఆయనను ఎరుగమన్నట్ట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డును యేసుక్రీస్తు అపొస్తలుడునైన పౌలు, మన అందరి విశ్వాస విషయ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ా నిజమైన కుమారుడగు తీతుకు శుభమని చెప్పి వ్రాయునది. ఆ నిత్యజీవమును అబద్ధమాడనేరని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ాదికాలమందే వాగ్దానము చేసెను గాని, యిప్పుడు మన రక్షకుడైన దేవుని ఆజ్ఞప్రకా రము నాకు అప్పగింప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ువార్త ప్రకటనవలన తన వాక్యమును యుక్తకాలములయందు బయలుపర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తండ్రియైన దేవునినుండియు మన రక్షకుడైన క్రీస్తుయేసు నుండియు కృపయు కనికరమును సమాధానమును నీకు కలుగ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த்த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2026-07-28T18:24:57Z</dcterms:created>
  <dcterms:modified xsi:type="dcterms:W3CDTF">2026-07-28T18:24:57Z</dcterms:modified>
  <dc:title>தீத்து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