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o Titus, mine own son after the common faith: Grace, mercy, and peace, from God the Father and the Lord Jesus Christ our Saviour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this cause left I you in Crete, that you should set in order the things that are lacking, and ordain elders in every city, as I had appointed you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this cause left I you in Crete, that you should set in order the things that are lacking, and ordain elders in every city, as I had appointed you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f any be blameless, the husband of one wife, having faithful children not accused of riot or unruly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f any be blameless, the husband of one wife, having faithful children not accused of riot or unruly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a bishop must be blameless, as the steward of God; not self-willed, not soon angry, not given to wine, not an attacker, not given to filthy illegal gain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a bishop must be blameless, as the steward of God; not self-willed, not soon angry, not given to wine, not an attacker, not given to filthy illegal gain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a bishop must be blameless, as the steward of God; not self-willed, not soon angry, not given to wine, not an attacker, not given to filthy illegal gain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a lover of hospitality, a lover of good men, sober, just, holy, temperate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a lover of hospitality, a lover of good men, sober, just, holy, temperate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aul, a servant of God, and an apostle of Jesus Christ, according to the faith of God's elect, and the acknowledging of the truth which is after godliness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olding fast the faithful word as he has been taught, that he may be able by sound doctrine both to exhort and to convince the gainsayers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olding fast the faithful word as he has been taught, that he may be able by sound doctrine both to exhort and to convince the gainsayers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olding fast the faithful word as he has been taught, that he may be able by sound doctrine both to exhort and to convince the gainsayers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there are many unruly and vain talkers and deceivers, specially they of the circumcision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there are many unruly and vain talkers and deceivers, specially they of the circumcision: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ose mouths must be stopped, who subvert whole houses, teaching things which they ought not, for filthy illegal gain's sake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ose mouths must be stopped, who subvert whole houses, teaching things which they ought not, for filthy illegal gain's sake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One of themselves, even a prophet of their own, said, The Cretians are always liars, evil beasts, sluggards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One of themselves, even a prophet of their own, said, The Cretians are always liars, evil beasts, sluggards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is witness is true. Wherefore rebuke them sharply, that they may be sound in the faith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aul, a servant of God, and an apostle of Jesus Christ, according to the faith of God's elect, and the acknowledging of the truth which is after godliness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is witness is true. Wherefore rebuke them sharply, that they may be sound in the faith;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ot giving heed to Jewish fables, and commandments of men, that turn from the truth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Unto the pure all things are pure: but unto them that are defiled and unbelieving is nothing pure; but even their mind and conscience is defiled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Unto the pure all things are pure: but unto them that are defiled and unbelieving is nothing pure; but even their mind and conscience is defiled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Unto the pure all things are pure: but unto them that are defiled and unbelieving is nothing pure; but even their mind and conscience is defiled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y profess that they know God; but in works they deny him, being abominable, and disobedient, and unto every good work reprobate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y profess that they know God; but in works they deny him, being abominable, and disobedient, and unto every good work reprobate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y profess that they know God; but in works they deny him, being abominable, and disobedient, and unto every good work reprobate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n hope of eternal life, which God, that cannot lie, promised before the world began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n hope of eternal life, which God, that cannot lie, promised before the world began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has in due times manifested his word through preaching, which is committed unto me according to the commandment of God our Saviour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has in due times manifested his word through preaching, which is committed unto me according to the commandment of God our Saviour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has in due times manifested his word through preaching, which is committed unto me according to the commandment of God our Saviour;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o Titus, mine own son after the common faith: Grace, mercy, and peace, from God the Father and the Lord Jesus Christ our Saviour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8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மது வார்த்தையை வெளிப்படுத்தின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குறைவாயிருக்கிறவைகளை ஒழுங்குபடுத்தும்படிக்கும், நான் உனக்குக் கட்டளையிட்டபடிய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ட்டணங்கள்தோறும் மூப்பரை ஏற்படுத்தும்படிக்கும், உன்னைக் கிரேத்தாதீவிலே விட்டுவந்தேன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ுற்றஞ்சாட்டப்படாதவனும், ஒரே மனைவியையுடைய புருஷனும், துன்மார்க்கரென்றும் அடங்காதவர்களெ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ேரெடுக்காத விசுவாசமுள்ள பிள்ளைகளை உடையவனுமாகிய ஒருவனிருந்தால் அவனையே ஏற்படுத்தல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னெனில், கண்காணியானவன் தேவனுடைய உக்கிராணக்காரனுக்கேற்றவிதமாய், குற்றஞ்சாட்டப்படாதவனும், 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ஷ்டப்படி செய்யாதவனும், முற்கோபமில்லாதவனும், மதுபானப்பிரியமில்லாதவனும், அடியாதவனும், இழிவான ஆதாய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ச்சியாதவன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நியரை உபசரிக்கிறவனும், நல்லோர்மேல் பிரியமுள்ளவனும், தெளிந்தபுத்தியுள்ளவனும், நீதிமான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ரிசுத்தவானும், இச்சையடக்கமுள்ளவன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ுடைய ஊழியக்காரனும் இயேசுகிறிஸ்துவினுடைய அப்போஸ்தலனுமாகிய பவுல், பொதுவான விசுவாசத்தின்ப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ரோக்கியமான உபதேசத்தினாலே புத்திசொல்லவும், எதிர்பேசுகிறவர்களைக் கண்டனம் பண்ண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ல்லவனுமாயிருக்கும்படி, தான் போதிக்கப்பட்டதற்கேற்ற உண்மையான வசனத்தை நன்றாய்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ற்றிக்கொள்ளுகிறவனுமாயிருக்கவேண்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ர், விசேஷமாய் விருத்தசேதனமுள்ளவர்கள், அடங்காதவர்களும், வீண்பேச்சுக்காரரும், மன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யக்குகிறவர்களுமாயிருக்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ுடைய வாயை அடக்கவேண்டும்; அவர்கள் இழிவான ஆதாயத்துக்காகத் தகாதவைகளை உபதேசித்த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ுழுக்குடும்பங்களையும் கவிழ்த்துப்போடு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ிரேத்தாதீவார் ஓயாப்பொய்யர், துஷ்டமிருகங்கள், பெருவயிற்றுச் சோம்பேறிகள் என்று அவர்கள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ருவனாகிய அவர்கள் தீர்க்கதரிசியானவனே சொல்லியிர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ந்தச் சாட்சி உண்மையாயிருக்கிறது; இது முகாந்தரமாக, அவர்கள் யூதருடைய கட்டுக்கதைகளுக்க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த்தம குமாரனாகிய தீத்துவுக்கு எழுதுகிறதாவத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த்தியத்தை விட்டு விலகுகிற மனுஷருடைய கற்பனைகளுக்கும் செவிகொடாம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ிசுவாசத்திலே ஆரோக்கியமுள்ளவர்களாயிருக்கும்படி, நீ அவர்களைக் கண்டிப்பாய்க் கடிந்துகொ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ுத்தமுள்ளவர்களுக்குச் சகலமும் சுத்தமாயிருக்கும்; அசுத்தமுள்ளவர்கள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ிசுவாசமுள்ளவர்களுக்கும் ஒன்றும் சுத்தமாயிராது; அவர்களுடைய புத்தியும் மனச்சாட்ச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சுத்தமாய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தேவனை அறிந்திருக்கிறோமென்று அறிக்கைபண்ணுகிறார்கள், கிரியைகளினாலோ அவரை மறுதலிக்கிறார்கள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ர்கள் அருவருக்கப்படத்தக்கவர்களும், கீழ்ப்படியாதவர்களும், எந்த நற்கிரியையுஞ்செய்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தவர்களுமாயிருக்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தாவாகிய தேவனாலும், நம்முடைய இரட்சகராயிருக்கிற கர்த்தராகிய இயேசு கிறிஸ்துவினாலும், கிருப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ரக்கமும் சமாதானமும் உண்டாவத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ொய்யுரையாத தேவன் ஆதிகாலமுதல் நித்திய ஜீவனைக்குறித்து வாக்குத்தத்தம்பண்ணி, அதைக்குறி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ம்பிக்கையைப்பற்றி தேவபக்திக்கேதுவான சத்தியத்தை அறிகிற அறிவும் விசுவாசமும் தேவ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ெரிந்துகொள்ளப்பட்டவர்களுக்கு உண்டாகும்பட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ற்றகாலங்களிலே நம்முடைய இரட்சகராகிய தேவனுடைய கட்டளையின்படி எனக்கு ஒப்பவிக்கப்பட்ட பிரசங்கத்தின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த்து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2026-06-03T13:15:21Z</dcterms:created>
  <dcterms:modified xsi:type="dcterms:W3CDTF">2026-06-03T13:15:21Z</dcterms:modified>
  <dc:title>தீத்து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