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த்திரங்களின் மும்முரத்தையும் அவைகளுடைய அலைகளின் இரைச்சலையும், ஜனங்களின் அமளியையும் அமர்த்துகிற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யாந்தர இடங்களில் குடியிருக்கிறவர்களும் உம்முடைய அடையாளங்களினிமித்தம் பயப்படுகிறார்கள்; காலையையும் மாலையையும் களிகூரப்பண்ணு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யாந்தர இடங்களில் குடியிருக்கிறவர்களும் உம்முடைய அடையாளங்களினிமித்தம் பயப்படுகிறார்கள்; காலையையும் மாலையையும் களிகூரப்பண்ணுகிற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 பூமியை விசாரித்து அதற்கு நீர்ப்பாய்ச்சுகிறீர்; தண்ணீர் நிறைந்த தேவநதியினால் அதை மிகவும் செழிப்பாக்குகிறீர்; இப்படி நீர் அதைத் திருத்தி, அவர்களுக்குத் தானியத்தை விளைவிக்கிற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 பூமியை விசாரித்து அதற்கு நீர்ப்பாய்ச்சுகிறீர்; தண்ணீர் நிறைந்த தேவநதியினால் அதை மிகவும் செழிப்பாக்குகிறீர்; இப்படி நீர் அதைத் திருத்தி, அவர்களுக்குத் தானியத்தை விளைவிக்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வரப்புகள் தணியத்தக்கதாய் அதின் படைச்சால்களுக்குத் தண்ணீர் இறைத்து, அதை மழைகளால் கரையப்பண்ணி, அதின் பயிரை ஆசீர்வதிக்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வரப்புகள் தணியத்தக்கதாய் அதின் படைச்சால்களுக்குத் தண்ணீர் இறைத்து, அதை மழைகளால் கரையப்பண்ணி, அதின் பயிரை ஆசீர்வதிக்கிற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ருஷத்தை உம்முடைய நன்மையால் முடிசூட்டுகிறீர்; உமது பாதைகள் நெய்யாய்ப் பொழி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னாந்தர தாபரங்களிலும் பொழிகிறது; மேடுகள் சுற்றிலும் பூரிப்ப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ய்ச்சலுள்ள வெளிகளில் ஆடுகள் நிறைந்திருக்கிறது; பள்ளத்தாக்குகள் தானியத்தால் மூடியிருக்கிறது; அவைகள் கெம்பீரித்துப் பாட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சீயோனில் உமக்காகத் துதியானது அமைந்து காத்திருக்கிறது; பொருத்தனை உமக்குச் செலுத்தப்ப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ய்ச்சலுள்ள வெளிகளில் ஆடுகள் நிறைந்திருக்கிறது; பள்ளத்தாக்குகள் தானியத்தால் மூடியிருக்கிறது; அவைகள் கெம்பீரித்துப் பாட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ெபத்தைக் கேட்கிறவரே, மாம்சமான யாவரும் உம்மிடத்தில் வர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ிரம விஷயங்கள் என்மேல் மிஞ்சி வல்லமைகொண்டது; தேவரீரோ எங்கள் மீறுதல்களை நிவிர்த்தியாக்கு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ராகாரங்களில் வாசமாயிருக்கும்படி நீர் தெரிந்துகொண்டு சேர்த்துக்கொள்ளுகிறவன் பாக்கியவான்; உம்முடைய பரிசுத்த ஆலயமாகிய உமது வீட்டின் நன்மையால் திருப்தியாவ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ராகாரங்களில் வாசமாயிருக்கும்படி நீர் தெரிந்துகொண்டு சேர்த்துக்கொள்ளுகிறவன் பாக்கியவான்; உம்முடைய பரிசுத்த ஆலயமாகிய உமது வீட்டின் நன்மையால் திருப்தியாவ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 கடையாந்தரங்களிலும் தூரமான சமுத்திரங்களிலுமுள்ளவர்கள் எல்லாரும் நம்பும் நம்பிக்கையாயிருக்கிற எங்கள் இரட்சிப்பின் தேவனே, நீர் பயங்கரமான காரியங்களைச் செய்கிறதினால் எங்களுக்கு நீதியுள்ள உத்தரவு அருளுகிற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 கடையாந்தரங்களிலும் தூரமான சமுத்திரங்களிலுமுள்ளவர்கள் எல்லாரும் நம்பும் நம்பிக்கையாயிருக்கிற எங்கள் இரட்சிப்பின் தேவனே, நீர் பயங்கரமான காரியங்களைச் செய்கிறதினால் எங்களுக்கு நீதியுள்ள உத்தரவு அருளுகிற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ல்லமையை இடைகட்டிக்கொண்டு, உம்முடைய பலத்தினால் பர்வதங்களை உறுதிப்படுத்த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ich stills the noise of the seas, the noise of their waves, and the tumul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lso that dwell in the uttermost parts are afraid at your tokens: you make the utmost lim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rning and evening to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visit the earth, and water it: you greatly enrich it with the river of God, which is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: you prepare them corn, when you have so provided fo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water the ridges thereof abundantly: you settle the furrows thereof: you make it sof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ers: you bless the springing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crown the year with your goodness; and your paths drop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drop upon the pastures of the wilderness: and the little hills rejoice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pastures are clothed with flocks; the valleys also are covered over with corn; they s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waits for you, O God, in Sion: and unto you shall the vow be perfor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joy, they also 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 you that hear prayer, unto you shall all flesh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iquities prevail against me: as for our transgressions, you shall purge the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lessed is the man whom you choose, and cause to approach unto you, that he may dwell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rts: we shall be satisfied with the goodness of your house, even of your 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terrible things in righteousness will you answer us, O God of our salvation; who a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idence of all the ends of the earth, and of them that are far off upon the se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by his strength sets fast the mountains; being girded with pow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2026-06-03T16:16:46Z</dcterms:created>
  <dcterms:modified xsi:type="dcterms:W3CDTF">2026-06-03T16:16:46Z</dcterms:modified>
  <dc:title>சங்கீதம் : 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