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9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sacred Head once wounded,
With grief and pain weighed down ,
How scornfully surrounded
With thorns, Thine only crown !
How art Thou pale with anguish,
With sore abuse and scorn !
How does that visage languish,
Which once was bright as mor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sacred Head, what glory,
What bliss till now was Thine !
Yet, though despised and gory,
I joy to call Thee mine:
Thy grief and Thy compassion
Were all for sinners' gain;
Mine, mine was the transgression,
But Thine the deadly pa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at language shall I borrow,
To praise Thee, heavenly Friend,
For this Thy dying sorrow,
Thy pity without end ?
Lord, make me Thine for ever,
Nor let me faithless prove;
Oh, let me never, never
Abuse such dying lov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2026-07-30T13:05:17Z</dcterms:created>
  <dcterms:modified xsi:type="dcterms:W3CDTF">2026-07-30T13:05:17Z</dcterms:modified>
  <dc:title>Hymn : 126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