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ர் சதுசேயர் என்பவர்களின் புளித்தமாவைக்குறித்து எச்சரிக்கையாயிருக்கவேண்டும் என்று நான் சொன்னது அப்பத்தைக்குறித்துச் சொல்லவில்லை என்று நீங்கள் உணராதிருக்கிறது எப்படி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ர் சதுசேயர் என்பவர்களின் புளித்தமாவைக்குறித்து எச்சரிக்கையாயிருக்கவேண்டும் என்று நான் சொன்னது அப்பத்தைக்குறித்துச் சொல்லவில்லை என்று நீங்கள் உணராதிருக்கிறது எப்படி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, அவர் அப்பத்தின் புளித்தமாவைக்குறித்து எச்சரிக்கையாயிருக்கவேண்டும் என்று சொல்லாமல், பரிசேயர் சதுசேயர் என்பவர்களின் உபதேசத்தைக்குறித்தே அப்படிச்சொன்னார் என்று அறிந்துகொண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, அவர் அப்பத்தின் புளித்தமாவைக்குறித்து எச்சரிக்கையாயிருக்கவேண்டும் என்று சொல்லாமல், பரிசேயர் சதுசேயர் என்பவர்களின் உபதேசத்தைக்குறித்தே அப்படிச்சொன்னார் என்று அறிந்துகொண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இயேசு பிலிப்புச் செசரியாவின் திசைகளில் வந்தபோது, தம்முடைய சீஷரை நோக்கி: மனுஷகுமாரனாகிய என்னை ஜனங்கள் யார் என்று சொல்லுகிறார்கள் என்று கேட்ட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இயேசு பிலிப்புச் செசரியாவின் திசைகளில் வந்தபோது, தம்முடைய சீஷரை நோக்கி: மனுஷகுமாரனாகிய என்னை ஜனங்கள் யார் என்று சொல்லுகிறார்கள் என்று கேட்ட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கள்: சிலர் உம்மை யோவான் ஸ்நானன் என்றும், சிலர் எலியா என்றும், வேறு சிலர் எரேமியா, அல்லது தீர்க்கதரிசிகளில் ஒருவர் என்றும் சொல்லுகிறார்கள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கள்: சிலர் உம்மை யோவான் ஸ்நானன் என்றும், சிலர் எலியா என்றும், வேறு சிலர் எரேமியா, அல்லது தீர்க்கதரிசிகளில் ஒருவர் என்றும் சொல்லுகிறார்கள்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: நீங்கள் என்னை யாரென்று சொல்லுகிறீர்கள் என்று கேட்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ீமோன் பேதுரு பிரதியுத்தரமாக: நீர் ஜீவனுள்ள தேவனுடைய குமாரனாகிய கிறிஸ்து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சீஷர்கள் அக்கரை சேர்ந்தபோது அப்பங்களைக் கொண்டுவர மறந்துபோ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னை நோக்கி: யோனாவின் குமாரனகிய சீமோனே, நீ பாக்கியவான்; மாம்சமும் இரத்தமும் இதை உனக்கு வெளிப்படுத்தவில்லை, பரலோகத்திலிருக்கிற என் பிதா இதை உனக்கு வெளிப்படுத்தி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னை நோக்கி: யோனாவின் குமாரனகிய சீமோனே, நீ பாக்கியவான்; மாம்சமும் இரத்தமும் இதை உனக்கு வெளிப்படுத்தவில்லை, பரலோகத்திலிருக்கிற என் பிதா இதை உனக்கு வெளிப்படுத்தி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நான் உனக்குச் சொல்லுகிறேன், நீ பேதுருவாயிருக்கிறாய், இந்தக்கல்லின் மேல் என் சபையைக்கட்டுவேன்; பாதாளத்தின் வாசல்கள் அதை மேற்கொள்வத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நான் உனக்குச் சொல்லுகிறேன், நீ பேதுருவாயிருக்கிறாய், இந்தக்கல்லின் மேல் என் சபையைக்கட்டுவேன்; பாதாளத்தின் வாசல்கள் அதை மேற்கொள்வத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லோகத்தின் திறவுகோல்களை நான் உனக்குத் தருவேன்; பூலோகத்தில் நீ கட்டுகிறது எதுவோ அது பரலோகத்திலும் கட்டப்பட்டிருக்கும், பூலோகத்திலே நீ கட்டவிழ்ப்பது எதுவோ அது பரலோகத்திலும் கட்டவிழ்க்கப்பட்டிருக்கும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லோகத்தின் திறவுகோல்களை நான் உனக்குத் தருவேன்; பூலோகத்தில் நீ கட்டுகிறது எதுவோ அது பரலோகத்திலும் கட்டப்பட்டிருக்கும், பூலோகத்திலே நீ கட்டவிழ்ப்பது எதுவோ அது பரலோகத்திலும் கட்டவிழ்க்கப்பட்டிருக்கும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, தாம் கிறிஸ்துவாகிய இயேசு என்று ஒருவருக்கும் சொல்லாதபடிக்கு தம்முடைய சீஷர்களுக்குக் கட்டளையி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இயேசு, தாம் எருசலேமுக்குப்போய், மூப்பராலும் பிரதான ஆசாரியராலும் பல பாடுகள் பட்டு, கொலையுண்டு, மூன்றாம் நாளில் எழுந்திருக்கவேண்டும் என்பதைத் தம்முடைய சீஷர்களுக்குச் சொல்லத்தொடங்கி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இயேசு, தாம் எருசலேமுக்குப்போய், மூப்பராலும் பிரதான ஆசாரியராலும் பல பாடுகள் பட்டு, கொலையுண்டு, மூன்றாம் நாளில் எழுந்திருக்கவேண்டும் என்பதைத் தம்முடைய சீஷர்களுக்குச் சொல்லத்தொடங்கி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இயேசு, தாம் எருசலேமுக்குப்போய், மூப்பராலும் பிரதான ஆசாரியராலும் பல பாடுகள் பட்டு, கொலையுண்டு, மூன்றாம் நாளில் எழுந்திருக்கவேண்டும் என்பதைத் தம்முடைய சீஷர்களுக்குச் சொல்லத்தொடங்கி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 அவர்களை நோக்கி: பரிசேயர் சதுசேயர் என்பவர்களின் புளித்தமாவைக்குறித்து எச்சரிக்கையாயிருங்கள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, பேதுரு அவரைத் தனியே அழைத்துக்கொண்டுபோய்: ஆண்டவரே, இது உமக்கு நேரிடக்கூடாதே, இது உமக்குச் சம்பவிப்பதில்லை என்று அவரைக் கடிந்துகொள்ளத் தொடங்க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, பேதுரு அவரைத் தனியே அழைத்துக்கொண்டுபோய்: ஆண்டவரே, இது உமக்கு நேரிடக்கூடாதே, இது உமக்குச் சம்பவிப்பதில்லை என்று அவரைக் கடிந்துகொள்ளத் தொடங்க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ோ திரும்பிப் பேதுருவைப்பார்த்து: எனக்குப் பின்னாகப்போ, சாத்தானே, நீ எனக்கு இடறலாயிருக்கிறாய்; தேவனுக்கேற்றவைகளைச் சிந்தியாமல் மனுஷருக்கு ஏற்றவைகளைச் சிந்திக்கிறாய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ோ திரும்பிப் பேதுருவைப்பார்த்து: எனக்குப் பின்னாகப்போ, சாத்தானே, நீ எனக்கு இடறலாயிருக்கிறாய்; தேவனுக்கேற்றவைகளைச் சிந்தியாமல் மனுஷருக்கு ஏற்றவைகளைச் சிந்திக்கிறாய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, இயேசு தம்முடைய சீஷர்களை நோக்கி: ஒருவன் என்னைப் பின்பற்றி வர விரும்பினால், அவன் தன்னைத்தான் வெறுத்து, தன் சிலுவையை எடுத்துக்கொண்டு என்னைப் பின்பற்றக்கடவன்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, இயேசு தம்முடைய சீஷர்களை நோக்கி: ஒருவன் என்னைப் பின்பற்றி வர விரும்பினால், அவன் தன்னைத்தான் வெறுத்து, தன் சிலுவையை எடுத்துக்கொண்டு என்னைப் பின்பற்றக்கடவன்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 ஜீவனை ரட்சிக்க விரும்புகிறவன் அதை இழந்துபோவான்; என்னிமித்தமாகத் தன் ஜீவனை இழந்து போகிறவன் அதைக் கண்டடைவ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 ஜீவனை ரட்சிக்க விரும்புகிறவன் அதை இழந்துபோவான்; என்னிமித்தமாகத் தன் ஜீவனை இழந்து போகிறவன் அதைக் கண்டடைவ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னுஷன் உலகம் முழுவதையும் ஆதாயப்படுத்திக்கொண்டாலும், தன் ஜீவனை நஷ்டப்படுத்தினால் அவனுக்கு லாபம் என்ன? மனுஷன் தன் ஜீவனுக்கு ஈடாக என்னத்தைக் கொடுப்பான்?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னுஷன் உலகம் முழுவதையும் ஆதாயப்படுத்திக்கொண்டாலும், தன் ஜீவனை நஷ்டப்படுத்தினால் அவனுக்கு லாபம் என்ன? மனுஷன் தன் ஜீவனுக்கு ஈடாக என்னத்தைக் கொடுப்பான்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அப்பங்களைக் கொண்டுவராதபடியால் இப்படிச் சொல்லுகிறார் என்று அவர்கள் தங்களுக்குள்ளே யோசனைபண்ணிக்கொண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னுஷகுமாரன் தம்முடைய பிதாவின் மகிமைபொருந்தினவராய்த் தம்முடைய தூதரோடுங்கூட வருவார்; அப்பொழுது, அவனவன் கிரியைக்குத்தக்கதாக அவனவனுக்குப் பலனளிப்ப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னுஷகுமாரன் தம்முடைய பிதாவின் மகிமைபொருந்தினவராய்த் தம்முடைய தூதரோடுங்கூட வருவார்; அப்பொழுது, அவனவன் கிரியைக்குத்தக்கதாக அவனவனுக்குப் பலனளிப்ப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ங்கே நிற்கிறவர்களில் சிலர் மனுஷகுமாரன் தம்முடைய ராஜ்யத்தில் வருவதைக் காணுமுன், மரணத்தை ருசிபார்ப்பதில்லை என்று,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ங்கே நிற்கிறவர்களில் சிலர் மனுஷகுமாரன் தம்முடைய ராஜ்யத்தில் வருவதைக் காணுமுன், மரணத்தை ருசிபார்ப்பதில்லை என்று,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ிசேயரும் சதுசேயரும் அவரைச் சோதிக்கும்படி அவரிடத்தில் வந்து: வானத்திலிருந்து ஓர் அடையாளத்தைத் தங்களுக்குக் காண்பிக்கவேண்டும் என்று கேட்ட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ிசேயரும் சதுசேயரும் அவரைச் சோதிக்கும்படி அவரிடத்தில் வந்து: வானத்திலிருந்து ஓர் அடையாளத்தைத் தங்களுக்குக் காண்பிக்கவேண்டும் என்று கே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ுக்கு அவர் பிரதியுத்தரமாக: அஸ்தமனமாகிறபோது, செவ்வானமிட்டிருக்கிறது, அதினால் வெளிவாங்கும் என்று சொல்லுகிற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ுக்கு அவர் பிரதியுத்தரமாக: அஸ்தமனமாகிறபோது, செவ்வானமிட்டிருக்கிறது, அதினால் வெளிவாங்கும் என்று சொல்லுகிறீ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தயமாகிறபோது செவ்வானமும் மந்தாரமுமாயிருக்கிறது, அதினால் இன்றைக்குக் காற்றும் மழையும் உண்டாகும் என்று சொல்லுகிறீர்கள். மாயக்காரரே, வானத்தின் தோற்றத்தை நிதானிக்க உங்களுக்குத் தெரியுமே, காலங்களின் அடையாளங்களை நிதானிக்க உங்களால் கூடாதா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தயமாகிறபோது செவ்வானமும் மந்தாரமுமாயிருக்கிறது, அதினால் இன்றைக்குக் காற்றும் மழையும் உண்டாகும் என்று சொல்லுகிறீர்கள். மாயக்காரரே, வானத்தின் தோற்றத்தை நிதானிக்க உங்களுக்குத் தெரியுமே, காலங்களின் அடையாளங்களை நிதானிக்க உங்களால் கூடாதா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அதை அறிந்து: அற்பவிசுவாசிகளே, அப்பங்களைக் கொண்டுவராதைக்குறித்து நீங்கள் உங்களுக்குள்ளே யோசனைபண்ணுகிறதென்ன?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ப் பொல்லாத விபசார சந்ததியார் அடையாளம் தேடுகிறார்கள்; யோனா தீர்க்கதரிசியின் அடையாளமேயன்றி வேறே அடையாளம் இவர்களுக்குக் கொடுக்கப்படுவதில்லை என்று சொல்லி, அவர்களைவிட்டுப் புறப்பட்டுப்போன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ப் பொல்லாத விபசார சந்ததியார் அடையாளம் தேடுகிறார்கள்; யோனா தீர்க்கதரிசியின் அடையாளமேயன்றி வேறே அடையாளம் இவர்களுக்குக் கொடுக்கப்படுவதில்லை என்று சொல்லி, அவர்களைவிட்டுப் புறப்பட்டுப்போ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அதை அறிந்து: அற்பவிசுவாசிகளே, அப்பங்களைக் கொண்டுவராதைக்குறித்து நீங்கள் உங்களுக்குள்ளே யோசனைபண்ணுகிறதென்ன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ன்னும் நீங்கள் உணரவில்லையா? ஐந்து அப்பங்களை ஐயாயிரம் பேருக்குப் பகிர்ந்ததையும், மீதியானதை எத்தனை கூடை நிறைய எடுத்தீர்கள் என்பதையும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ன்னும் நீங்கள் உணரவில்லையா? ஐந்து அப்பங்களை ஐயாயிரம் பேருக்குப் பகிர்ந்ததையும், மீதியானதை எத்தனை கூடை நிறைய எடுத்தீர்கள் என்பதையும்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ு அப்பங்களை நாலாயிரம் பேருக்குப் பகிர்ந்ததையும், மீதியானதை எத்தனை கூடை நிறைய எடுத்தீர்கள் என்பதையும் நீங்கள் நினைவுகூராமலிருக்கிறீர்களா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6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োমরা কেন বুঝতে পার না য়ে আমি তোমাদের রুটির বিষয় বলিনি? আমি তোমাদের ফরীশী ও সদ্দূকীদের খাম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সতর্ক থাকতে বলে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খন তাঁরা বুঝতে পারলেন য়ে রুটির খামির থেকে তিনি তাঁদের সতর্ক হতে বলেন নি, কিন্তু বলেছিলেন ত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ন ফরীশী ও সদ্দূকীদের শিক্ষা থেকে সাবধান হ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রপর যীশু কৈসরিয়া, ফিলিপী অঞ্চলে এলেন৷ তিনি তাঁর শিষ্যদের জিজ্ঞেস করলেন, ‘মানবপুত্রকে?’ এবিষ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 কি বল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ঁরা বললেন, ‘কেউ কেউ বলে আপনি বাপ্তিস্মদাতা য়োহন, কেউ বলে এলীয়,আবার কেউ বলে আপনি যিরমিয়ব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ববাদীদের মধ্যে কেউ একজন হব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িনি তাঁদের বললেন, ‘কিন্তু তোমরা কি বল, আমি ক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র উত্তরে শিমোন পিতর বললেন, ‘আপনি সেইমশীহ (খ্রীষ্ট), জীবন্ত ঈশ্বরের পুত্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ীশু ও তাঁর শিষ্যরা হ্রদের ওপারে যাবার সময় সঙ্গে রুটি নিয়ে য়েতে ভুলে গ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র উত্তরে যীশু তাঁকে বললেন, ‘য়োনার ছেলে শিমোন, তুমি ধন্য, কোনো মানুষের কাছ থেকে একথা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নি, কিন্তু আমার স্বর্গের পিতা একথা তোমায় জান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র আমিও তোমাকে বলছি, তুমি পিতরআর এইপাথরের ওপরেই আমি আমার মণ্ডলী গেঁথে তুলব৷ মৃত্যুর কোন শক্তি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পর জয়লাভ করতে পার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মি তোমাকে স্বর্গরাজ্যের চাবিগুলি দেব, তাতে তুমি এইপৃথিবীতে যা বাঁধবে তা স্বর্গেও বেঁধে রাখ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৷ আর পৃথিবীতে যা হতে দেবে তা স্বর্গেও হতে দেওযা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এরপর যীশু তাঁর শিষ্যদের দৃঢ়ভাবে নিষেধ করে দিলেন, য়েন তারা কাউকে না বলে তিনিইখ্রীষ্ট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েই সময় থেকে যীশু তাঁর শিষ্যদের জানাতে লাগলেন য়ে তাঁকে অবশ্যইজেরুশালেমে য়েতে হবে৷ আর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ভাবে তাঁকে ইহুদী নেতা, প্রধান যাজক ও ব্যবস্থার শিক্ষকদের কাছ থেকে অনেক কষ্ট ভোগ করতে হবে৷ তা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রে ফেলা হবে ও তিন দিনের মাথায় তিনি মৃত্যুলোক থেকে বেঁচে উঠ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খন যীশু তাদের বললেন, ‘তোমরা সাবধান! ফরীশী ও সদ্দূকীদের খামির থেকে সতর্ক থেকো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খন পিতর তাঁকে একপাশে ডেকে নিয়ে ভর্ত্‌সনার সুরে বললেন, ‘প্রভু, এসবের হাত থেকে ঈশ্বর আপন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্ষা করুন৷ এর কোন কিছুই আপনার প্রতি ঘটব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ীশু পিতরের দিকে ফিরে বললেন, ‘আমার কাছ থেকে দূর হও শয়তান! তুমি আমার বাধা স্বরূপ! তুমি মানুষ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ৃষ্টিভঙ্গী দিয়ে এ বিষয় চিন্তা করছ, ঈশ্বরের যা তা তুমি ভাবছ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রপর যীশু তাঁর শিষ্যদের বললেন ‘কেউ যদি আমায় অনুসরণ করতে চায় তবে সে নিজেকে অস্বীকার করুক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র ক্রুশ তুলে নিয়ে আমার অনুসারী হো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য়ে কেউ নিজের জীবন রক্ষা করতে চায়, সে তা হারাবে৷ কিন্তু য়ে আমার জন্য তার নিজের প্রাণ হার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ইবে সে তা রক্ষা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কেউ যদি সমস্ত জগত্ লাভ করে তার প্রাণ হারায় তবে তার কি লাভ? প্রাণ ফিরে পাবার জন্য তার দেবার ম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-ইবা থাকতে পার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শিষ্যরা নিজেদেরমধ্যে বলাবলি করতেলাগলেন, ‘আমরা রুটিআনিনি বলে সন্ভবতঃ উনি এইকথা বলছ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মানবপুত্র যখন তাঁর স্বর্গদূতদের সঙ্গে নিয়ে তাঁর পিতার মহিমায় আসবেন, তখন তিনি প্রত্যেক লোক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কাজ অনুসারে প্রতিদান 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আমি তোমাদের সত্যি বলছি, যাঁরা এখানে দাঁড়িয়ে আছে তাদের মধ্যে এমন কেউ কেউ আছে যার কোনও ম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্যু দেখবে না, য়ে পর্যন্ত মানবপুত্রকে তাঁর রাজ্যে আসতে না দেখ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ফরীশী ও সদ্দূকীরা যীশুরকাছেএসেতাঁকে পরীক্ষা করতে চাইলেন৷ তাই তারা ঐশ্বরিক শক্তির চিহ্নস্বরূপ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লৌকিক কাজ করে দেখাতে বল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র উত্তরে যীশু তাদের বললেন, ‘সন্ধ্যা হলে তোমরা বলে থাকো দিনে আবহাওয়া ভাল থাকবে, কারণ আকাশের র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ল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বার সকাল বেলা বলে থাকো, আজকে ঝোড়ো আবহাওয়া চলবে কারণ আজ আকাশ লাল ও অন্ধকার হয়েছে৷ তোমরা আকাশ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স্থা ভালই বিচার করে বোঝ, অথচ কালের চিহ্ন বুঝতে পার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ঁরা কি বলাবলি করছেন, তা জানতে পেরে যীশু বললেন, ‘হে অল্প-বিশ্বাসী মানুষ, তোমরা নিজেদের মধ্যে ক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 যুগের দুষ্ট ও ভ্রষ্টাচারী লোকেরা চিহ্নের খোঁজ করে, কিন্তু য়োনার চিহ্ন ছাড়া আর কোন চিহ্ন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দেখানো হবে না৷’ এরপর যীশু তাদের ছেড়ে সেখান থেকে চল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াবলি করছ য়ে তোমাদের রুটি নে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োমরা কি বোঝ না অথবা তোমাদের কি মনে নেই সেই পাঁচ হাজার লোকের জন্য পাঁচ খানা রুটির কথা আর তারপ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ত টুকরি তোমরা ভর্তি করেছিল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বার সেইচার হাজার লোকের জন্য সাতখানা রুটির কথা, আর কত টুকরি তোমরা তুলে নিয়েছিল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2026-08-02T22:33:15Z</dcterms:created>
  <dcterms:modified xsi:type="dcterms:W3CDTF">2026-08-02T22:33:15Z</dcterms:modified>
  <dc:title>மத்தேயு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