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ைகள் மோதி எதிர்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ேனே வாழ்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யா எந்தன் நம்ப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ங்கூரம் எந்தன் இயேசு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ை நோக்கி ஜெபிக்க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ல் வந்து உதவி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மல் கருத்த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ென்னை என்றும் நட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 பயமே ஜீவ ஊ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கண்ணிக்கு வில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த்தும் கர்த்தர் இயேசுவை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ாதையில்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வியானவர் உதவி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ுன்னறிந்து அழைத்த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ு வரைய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ாயல் மா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ை தரிச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ுணையாய் ஏற்ற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ோ தாழ்வோ எந்நில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ஞ்சம் இயேசுவே – எ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ண்ணின் வாழ்வும் மாயைய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் காண்பது பொய்ய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நேசர் இயேசுவ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அன்பு என்றும் போதுமே- எ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2026-07-30T12:40:38Z</dcterms:created>
  <dcterms:modified xsi:type="dcterms:W3CDTF">2026-07-30T12:40:38Z</dcterms:modified>
  <dc:title>துதிப் பாடல்கள் : 812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