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ே ! அன்பே ! அன்பே !
ஆருயிர் உறவே
ஆனந்தம் ! ஆனந்தமே !     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  ஒருநாள் உம் தயை கண்டேனையா 
அந்நாளென்னை வெறுத்தேனையா 
உம்தயை பெரிதையா - என் மேல்
உம் தயை பெரிதையா --- அன்பே
2.   பரலோகத்தின் அருமைப் பொருளே , 
நரலோகரி லன்பேனையா ?
ஆழம் அறிவேனோ - அன்பின்
ஆழம் அறிவேனோ --- அன்பே
3.  அலைந்தேன் பலநாள் உமையுமறியா
மறந்தே திரிந்த துரோகியை
அணைத்தீர் அன்பாலே - எனையும்
அணைத்தீர் அன்பாலே --- அன்பே
4.  பூலோகத்தின் பொருளில் மகிமை
அழியும் புல்லின் பூவைப் போல
வாடாதே ஐயா - அன்பு
வாடாதே ஐயா --- அன்பே
5.  இப்பாரினில் உம் அன்பின் இனிமை
இயம்பற் கியலாதாகில் யான்
இசைக்கவும் எளிதாமோ - பரத்தில்
இசைக்கவும் எளிதாமொ --- அன்ப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2026-06-15T08:01:32Z</dcterms:created>
  <dcterms:modified xsi:type="dcterms:W3CDTF">2026-06-15T08:01:32Z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