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ன்மை நாடுவேன், நீதியின் பாதை செல்லு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ராஜரீகமும், ஆசித்த மாசெங்கோன்ம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ே தோன்றும் வண்ணமாய், மண்ணிலுண்டாகும் மேன்மைய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அன்பில் மூழ்கவும், நேசத்தின் ஆழம் பார்க்க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தீரா வாஞ்சையே, என்னில் உண்டாகுகின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வர்நேசம் ஈடேற்றின நே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மென்மேலும் வாஞ்சிப்ப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அன்பைப் போற்ற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சொல்லும் சித்தமும், ஆசையுள்ளோனாய்ச் செய்ய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ஒத்தாசை நம்புவேன், ஆவியின் பேரில் சாரு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ரின் இன்ப சத்தமும், வேதத்தில் கேட்டு நித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7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2026-07-30T21:40:09Z</dcterms:created>
  <dcterms:modified xsi:type="dcterms:W3CDTF">2026-07-30T21:40:09Z</dcterms:modified>
  <dc:title>துதிப் பாடல்கள் : 479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