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ால் நன்றி சொல்கிறேன்
தேவா கணக்கில்லா நன்மை செய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ஐயா இயேசையா
பல கோடி நன்மை செய்தீரே
நன்றி நன்றி ஐயா இயேசையா
பல கோடி நன்மை செய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ழ்வில் என்னை நினைத்தீரே
தயவாய் என்னை உயர்த்தினீரே
உந்தன் அன்பை என்ன சொல்லுவேன்
தாயின் கருவில் தெரிந்து கொண்டீர்
உள்ளங்கையில் வரைந்து வைத்தீர்
உந்தன் அன்பை எண்ணி பாடுவேன்
உந்தன் அன்பை எண்ணி பாடுவேன் –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்கிலும் வரத்திலும் காத்துக்கொண்டீர்
உந்தன் சிறகால் மூடி மறைத்தீர்
உந்தன் அன்பை என்ன சொல்லுவேன்
கால்கள் இடராமல் பாதுகாத்தீர்
கன்மலையின் மேல் என்னை நிறுத்தினீர்
உந்தன் அன்பை எண்ணி பாடுவேன்
உந்தன் அன்பை எண்ணி பாடுவேன் –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இரத்தம் எனக்காய் சிந்தி
சிலுவையில் எனக்கு ஜீவன் தந்தீர்
உந்தன் அன்பை என்ன சொல்லுவேன்
பாவமெல்லாம் போக்கினீரே சாபமெல்லாம் நீக்கினீரே
உந்தன் அன்பை எண்ணி பாடுவேன்
உந்தன் அன்பை எண்ணி பாடுவேன் –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2026-07-30T21:46:53Z</dcterms:created>
  <dcterms:modified xsi:type="dcterms:W3CDTF">2026-07-30T21:46:53Z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