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I came to Jesus, then my heart was sad ; 
But when He received me, then He made me glad.
Freely He forgave me, met my spirit's need ; 
Then He bade me follow whither He would l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follow Jesus, follow all the day ;
Walking in His footsteps closely all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t in hours of trial I have gone astray,
Into worldly bypaths from the narrow way ; 
But my Saviour sought me, brought 
me to His side ;
Then again I followed Christ, the Crucifie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I would not wander, gracious 
Lord, from Thee;
I would follow wholly, with true loyalty: 
Every sin forsaking from my inmost soul ;
Every thought surrendered to Thy grand contro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each me by Thy Spirit, and Thy 
Holy Word, 
How I best may suffer, and obey Thee, Lord ;
And however painful to obey may be, 
Love can make it gladsome, aye to follow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2026-09-15T15:08:05Z</dcterms:created>
  <dcterms:modified xsi:type="dcterms:W3CDTF">2026-09-15T15:08:05Z</dcterms:modified>
  <dc:title>Hymn : 614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