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மனிதன்: அவர்கள் இவ்விடத்திலிருந்து போய்விட்டார்கள், தோத்தானுக்குப் போவோம் என்று அவர்கள் சொல்லக்கேட்டேன் என்றான்; அப்பொழுது யோசேப்பு தன் சகோதரரைத் தொடர்ந்துபோய், அவர்களைத் தோத்தானிலே கண்டுபிட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மனிதன்: அவர்கள் இவ்விடத்திலிருந்து போய்விட்டார்கள், தோத்தானுக்குப் போவோம் என்று அவர்கள் சொல்லக்கேட்டேன் என்றான்; அப்பொழுது யோசேப்பு தன் சகோதரரைத் தொடர்ந்துபோய், அவர்களைத் தோத்தானிலே கண்டுபிட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மனிதன்: அவர்கள் இவ்விடத்திலிருந்து போய்விட்டார்கள், தோத்தானுக்குப் போவோம் என்று அவர்கள் சொல்லக்கேட்டேன் என்றான்; அப்பொழுது யோசேப்பு தன் சகோதரரைத் தொடர்ந்துபோய், அவர்களைத் தோத்தானிலே கண்டுபிடி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அவனைத் தூரத்தில் வரக்கண்டு, அவன் தங்களுக்குச் சமீபமாய் வருமுன்னே, அவனைக் கொலைசெய்யும்படி சதியோசனைபண்ண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அவனைத் தூரத்தில் வரக்கண்டு, அவன் தங்களுக்குச் சமீபமாய் வருமுன்னே, அவனைக் கொலைசெய்யும்படி சதியோசனைபண்ண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ரை ஒருவர் நோக்கி: இதோ, சொப்பனக்காரன் வருகிறான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ம் அவனைக் கொன்று, இந்தக் குழிகள் ஒன்றிலே அவனைப் போட்டு, ஒரு துஷ்டமிருகம் அவனைப் பட்சித்தது என்று சொல்லுவோம் வாருங்கள்; அவனுடைய சொப்பனங்கள் எப்படி முடியும் பார்ப்போம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ம் அவனைக் கொன்று, இந்தக் குழிகள் ஒன்றிலே அவனைப் போட்டு, ஒரு துஷ்டமிருகம் அவனைப் பட்சித்தது என்று சொல்லுவோம் வாருங்கள்; அவனுடைய சொப்பனங்கள் எப்படி முடியும் பார்ப்போம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ூபன் அதைக் கேட்டு, அவனை அவர்கள் கைக்குத் தப்புவித்து, அவனை அவன் தகப்பனிடத்துக்குத் திரும்பவும் கொண்டுபோக மனதுள்ளவனாய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ை நோக்கி: அவனைக் கொல்ல வேண்டாம், நீங்கள் இரத்தம் சிந்தலாகாது; நீங்கள் அவன்மேல் கை வையாமல், அவனை வனாந்தரத்திலுள்ள இந்தக் குழியிலே போட்டுவிடுங்கள் என்று சொல்லி, இவ்விதமாய் ரூபன் அவனை அவர்கள் கைக்குத் தப்புவி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ரவேல் யோசேப்பை நோக்கி: உன் சகோதரர் சீகேமிலே ஆடுகளை மேய்க்கிறார்கள் அல்லவா? உன்னை அவர்களிடத்தில் அனுப்பப்போகிறேன், வா என்றான். அவன்: இதோ, போகிறே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ை நோக்கி: அவனைக் கொல்ல வேண்டாம், நீங்கள் இரத்தம் சிந்தலாகாது; நீங்கள் அவன்மேல் கை வையாமல், அவனை வனாந்தரத்திலுள்ள இந்தக் குழியிலே போட்டுவிடுங்கள் என்று சொல்லி, இவ்விதமாய் ரூபன் அவனை அவர்கள் கைக்குத் தப்புவ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ன் சகோதரரிடத்தில் சேர்ந்தபோது, யோசேப்பு உடுத்திக்கொண்டிருந்த பலவருண அங்கியை அவர்கள் கழற்ற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ை எடுத்து, அந்தக் குழியிலே போட்டார்கள்; அது தண்ணீரில்லாத வெறுங்குழியா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போஜனஞ்செய்யும்படி உட்கார்ந்தார்கள்; அவர்கள் தங்கள் கண்களை ஏறெடுக்கும்போது, இதோ, கீலேயாத்திலிருந்து வருகிற இஸ்மவேலருடைய கூட்டத்தைக் கண்டார்கள்; அவர்கள் எகிப்துக்குக் கொண்டுபோகும்படி கந்தவர்க்கங்களையும் பிசின் தைலத்தையும் வெள்ளைப்போளத்தையும் ஒட்டகங்கள்மேல் ஏற்றிக்கொண்டு வ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போஜனஞ்செய்யும்படி உட்கார்ந்தார்கள்; அவர்கள் தங்கள் கண்களை ஏறெடுக்கும்போது, இதோ, கீலேயாத்திலிருந்து வருகிற இஸ்மவேலருடைய கூட்டத்தைக் கண்டார்கள்; அவர்கள் எகிப்துக்குக் கொண்டுபோகும்படி கந்தவர்க்கங்களையும் பிசின் தைலத்தையும் வெள்ளைப்போளத்தையும் ஒட்டகங்கள்மேல் ஏற்றிக்கொண்டு வ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போஜனஞ்செய்யும்படி உட்கார்ந்தார்கள்; அவர்கள் தங்கள் கண்களை ஏறெடுக்கும்போது, இதோ, கீலேயாத்திலிருந்து வருகிற இஸ்மவேலருடைய கூட்டத்தைக் கண்டார்கள்; அவர்கள் எகிப்துக்குக் கொண்டுபோகும்படி கந்தவர்க்கங்களையும் பிசின் தைலத்தையும் வெள்ளைப்போளத்தையும் ஒட்டகங்கள்மேல் ஏற்றிக்கொண்டு வ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யூதா தன் சகோதரரை நோக்கி: நாம் நம் சகோதரனைக் கொன்று, அவன் இரத்தத்தை மறைப்பதினால் லாபம் என்ன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ை இந்த இஸ்மவேலருக்கு விற்றுப்போடுவோம் வாருங்கள்; நமது கை அவன்மேல் படாதிருப்பதாக; அவன் நம்முடைய சகோதரனும் நம்முடைய மாம்சமுமாய் இருக்கிறானே என்றான். அவன் சகோதரர் அவன் சொல்லுக்கு இணங்க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ை இந்த இஸ்மவேலருக்கு விற்றுப்போடுவோம் வாருங்கள்; நமது கை அவன்மேல் படாதிருப்பதாக; அவன் நம்முடைய சகோதரனும் நம்முடைய மாம்சமுமாய் இருக்கிறானே என்றான். அவன் சகோதரர் அவன் சொல்லுக்கு இணங்க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வர்த்தகரான மீதியானியர் கடந்துபோகிறபோது, அவர்கள் யோசேப்பை அந்தக் குழியிலிருந்து தூக்கியெடுத்து, அவனை இஸ்மவேலர் கையில் இருபது வெள்ளிக்காசுக்கு விற்றுப்போட்டார்கள். அவர்கள் யோசேப்பை எகிப்துக்குக் கொண்டு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ரவேல் யோசேப்பை நோக்கி: உன் சகோதரர் சீகேமிலே ஆடுகளை மேய்க்கிறார்கள் அல்லவா? உன்னை அவர்களிடத்தில் அனுப்பப்போகிறேன், வா என்றான். அவன்: இதோ, போகிறே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வர்த்தகரான மீதியானியர் கடந்துபோகிறபோது, அவர்கள் யோசேப்பை அந்தக் குழியிலிருந்து தூக்கியெடுத்து, அவனை இஸ்மவேலர் கையில் இருபது வெள்ளிக்காசுக்கு விற்றுப்போட்டார்கள். அவர்கள் யோசேப்பை எகிப்துக்குக் கொண்டுபோ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பு, ரூபன் அந்தக் குழியினிடத்துக்குத் திரும்பிப்போனபோது, யோசேப்பு குழியில் இல்லையென்று கண்டு, தன் வஸ்திரங்களைக் கிழித்துக்கொண்ட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பு, ரூபன் அந்தக் குழியினிடத்துக்குத் திரும்பிப்போனபோது, யோசேப்பு குழியில் இல்லையென்று கண்டு, தன் வஸ்திரங்களைக் கிழித்துக்கொண்ட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ன் சகோதரரிடத்துக்குத் திரும்பி வந்து: இளைஞன் இல்லையே, ஐயோ! நான் எங்கே போவ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யோசேப்பின் அங்கியை எடுத்து, ஒரு வெள்ளாட்டுக் கடாவை அடித்து, அந்த அங்கியை இரத்தத்திலே தோய்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ல வருணமான அந்த அங்கியைத் தங்கள் தகப்பனிடத்துக்கு அனுப்பி: இதை நாங்கள் கண்டெடுத்தோம், இது உம்முடைய குமாரன் அங்கியோ, அல்லவோ பாரும் என்று சொல்லச்சொன்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ல வருணமான அந்த அங்கியைத் தங்கள் தகப்பனிடத்துக்கு அனுப்பி: இதை நாங்கள் கண்டெடுத்தோம், இது உம்முடைய குமாரன் அங்கியோ, அல்லவோ பாரும் என்று சொல்லச்சொன்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அதைக் கண்டு, இது என் குமாரனுடைய அங்கிதான், ஒரு துஷ்டமிருகம் அவனைப் பட்சித்துப் போட்டது, யோசேப்பு பீறுண்டுபோனான் என்று புலம்ப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அதைக் கண்டு, இது என் குமாரனுடைய அங்கிதான், ஒரு துஷ்டமிருகம் அவனைப் பட்சித்துப் போட்டது, யோசேப்பு பீறுண்டுபோனான் என்று புலம்ப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ன் வஸ்திரங்களைக் கிழித்து, தன் அரையில் இரட்டுக் கட்டிக்கொண்டு, அநேகநாள் தன் குமாரனுக்காகத் துக்கித்துக்கொண்ட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நீ போய், உன் சகோதரருடைய ேமம் எப்படி என்றும், ஆடுகள் எப்படி இருக்கிறது என்றும் பார்த்து, எனக்கு மறுசெய்தி கொண்டுவா என்று அவனுக்குச் சொல்லி, எபிரோன் பள்ளத்தாக்கிலே இருந்து அவனை அனுப்பினான்; அந்தப்படியே அவன் சீகேமுக்குப் போ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ன் வஸ்திரங்களைக் கிழித்து, தன் அரையில் இரட்டுக் கட்டிக்கொண்டு, அநேகநாள் தன் குமாரனுக்காகத் துக்கித்துக்கொண்ட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ுடைய குமாரர் குமாரத்திகள் எல்லாரும் அவனுக்கு ஆறுதல் சொல்லவந்து நின்றார்கள்; ஆனாலும் அவன் ஆறுதலுக்கு இடங்கொடாமல், நான் துக்கத்தோடே என் குமாரனிடத்தில் பாதாளத்தில் இறங்குவேன் என்றான். இவ்விதமாய் அவனுடைய தகப்பன் அவனுக்காக அழுதுகொண்ட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ுடைய குமாரர் குமாரத்திகள் எல்லாரும் அவனுக்கு ஆறுதல் சொல்லவந்து நின்றார்கள்; ஆனாலும் அவன் ஆறுதலுக்கு இடங்கொடாமல், நான் துக்கத்தோடே என் குமாரனிடத்தில் பாதாளத்தில் இறங்குவேன் என்றான். இவ்விதமாய் அவனுடைய தகப்பன் அவனுக்காக அழுதுகொண்ட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மீதியானியர் யோசேப்பை எகிப்திலே பார்வோனின் பிரதானியும் தலையாரிகளுக்கு அதிபதியுமாகிய போத்திபார் என்பவனிடத்தில் விற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மீதியானியர் யோசேப்பை எகிப்திலே பார்வோனின் பிரதானியும் தலையாரிகளுக்கு அதிபதியுமாகிய போத்திபார் என்பவனிடத்தில் விற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தகப்பன் தங்கியிருந்த கானான் தேசத்திலே குடியி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ுடைய சந்ததியின் வரலாறு: யோசேப்பு பதினேழு வயதிலே தன் சகோதரருடனே ஆடுகளை மேய்த்துக்கொண்டிருந்தான்; அந்த இளைஞன் பில்காள் சில்பாள் என்னும் தன் தகப்பனுடைய மறுமனையாட்டிகளின் குமாரரோடே இருந்து, அவர்களுடைய துன்மார்க்கத்தைத் தன் தகப்பனுக்குச் சொல்லிவருவ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ுடைய சந்ததியின் வரலாறு: யோசேப்பு பதினேழு வயதிலே தன் சகோதரருடனே ஆடுகளை மேய்த்துக்கொண்டிருந்தான்; அந்த இளைஞன் பில்காள் சில்பாள் என்னும் தன் தகப்பனுடைய மறுமனையாட்டிகளின் குமாரரோடே இருந்து, அவர்களுடைய துன்மார்க்கத்தைத் தன் தகப்பனுக்குச் சொல்லிவருவ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ுடைய சந்ததியின் வரலாறு: யோசேப்பு பதினேழு வயதிலே தன் சகோதரருடனே ஆடுகளை மேய்த்துக்கொண்டிருந்தான்; அந்த இளைஞன் பில்காள் சில்பாள் என்னும் தன் தகப்பனுடைய மறுமனையாட்டிகளின் குமாரரோடே இருந்து, அவர்களுடைய துன்மார்க்கத்தைத் தன் தகப்பனுக்குச் சொல்லிவருவ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முதிர்வயதிலே யோசேப்புத் தனக்குப் பிறந்ததினால், இஸ்ரவேல் தன் குமாரர் எல்லாரிலும் அவனை அதிகமாய் நேசித்து, அவனுக்குப் பலவருணமான அங்கியைச் செய்வ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நீ போய், உன் சகோதரருடைய ேமம் எப்படி என்றும், ஆடுகள் எப்படி இருக்கிறது என்றும் பார்த்து, எனக்கு மறுசெய்தி கொண்டுவா என்று அவனுக்குச் சொல்லி, எபிரோன் பள்ளத்தாக்கிலே இருந்து அவனை அனுப்பினான்; அந்தப்படியே அவன் சீகேமுக்குப் போ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முதிர்வயதிலே யோசேப்புத் தனக்குப் பிறந்ததினால், இஸ்ரவேல் தன் குமாரர் எல்லாரிலும் அவனை அதிகமாய் நேசித்து, அவனுக்குப் பலவருணமான அங்கியைச் செய்வித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டைய சகோதரர் எல்லாரிலும் அவனைத் தங்கள் தகப்பன் அதிகமாய் நேசிக்கிறதை அவன் சகோதரர் கண்டபோது, அவனோடே பட்சமாய்ப் பேசாமல் அவனைப் பகைத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டைய சகோதரர் எல்லாரிலும் அவனைத் தங்கள் தகப்பன் அதிகமாய் நேசிக்கிறதை அவன் சகோதரர் கண்டபோது, அவனோடே பட்சமாய்ப் பேசாமல் அவனைப் பகைத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ேப்பு ஒரு சொப்பனம் கண்டு, அதைத் தன் சகோதரருக்கு அறிவித்தான்; அதினிமித்தம் அவனை இன்னும் அதிகமாய்ப் பகைத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ர்களை நோக்கி: நான் கண்ட சொப்பனத்தைக் கேளுங்கள்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வயலில் அறுத்த அரிகளைக் கட்டிக்கொண்டிருந்தோம்; அப்பொழுது என்னுடைய அரிக்கட்டு நிமிர்ந்திருந்தது; உங்கள் அரிக்கட்டுகள் என் அரிக்கட்டைச் சுற்றி வணங்கி நின்றது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வயலில் அறுத்த அரிகளைக் கட்டிக்கொண்டிருந்தோம்; அப்பொழுது என்னுடைய அரிக்கட்டு நிமிர்ந்திருந்தது; உங்கள் அரிக்கட்டுகள் என் அரிக்கட்டைச் சுற்றி வணங்கி நின்றது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 சகோதரர் அவனைப் பார்த்து: நீ எங்கள்மேல் துரைத்தனம் பண்ணுவாயோ? நீ எங்களை ஆளப்போகிறாயோ? என்று சொல்லி, அவனை அவன் சொப்பனங்களின் நிமித்தமும், அவன் வார்த்தைகளின் நிமித்தமும் இன்னும் அதிகமாய்ப் பகை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 சகோதரர் அவனைப் பார்த்து: நீ எங்கள்மேல் துரைத்தனம் பண்ணுவாயோ? நீ எங்களை ஆளப்போகிறாயோ? என்று சொல்லி, அவனை அவன் சொப்பனங்களின் நிமித்தமும், அவன் வார்த்தைகளின் நிமித்தமும் இன்னும் அதிகமாய்ப் பகை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வேறொரு சொப்பனம் கண்டு, தன் சகோதரரை நோக்கி: நான் இன்னும் ஒரு சொப்பனத்தைக் கண்டேன்; சூரியனும் சந்திரனும் பதினொரு நட்சத்திரங்களும் என்னை வணங்கினது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ஒரு மனிதன் அவன் வெளியிலே வழிதப்பித் திரிகிறதைக்கண்டு, என்ன தேடுகிறாய்? என்று அவனைக் கேட்ட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வேறொரு சொப்பனம் கண்டு, தன் சகோதரரை நோக்கி: நான் இன்னும் ஒரு சொப்பனத்தைக் கண்டேன்; சூரியனும் சந்திரனும் பதினொரு நட்சத்திரங்களும் என்னை வணங்கினது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 அவன் தன் தகப்பனுக்கும் தன் சகோதரருக்கும் சொன்னபோது, அவன் தகப்பன் அவனைப் பார்த்து: நீ கண்ட இந்தச் சொப்பனம் என்ன? நானும் உன் தாயாரும் உன் சகோதரரும் தரைமட்டும் குனிந்து உன்னை வணங்க வருவோமோ? என்று அவனைக் கடிந்துகொண்ட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 அவன் தன் தகப்பனுக்கும் தன் சகோதரருக்கும் சொன்னபோது, அவன் தகப்பன் அவனைப் பார்த்து: நீ கண்ட இந்தச் சொப்பனம் என்ன? நானும் உன் தாயாரும் உன் சகோதரரும் தரைமட்டும் குனிந்து உன்னை வணங்க வருவோமோ? என்று அவனைக் கடிந்துகொண்ட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சகோதரர் அவன்மேல் பொறாமை கொண்டார்கள்; அவன் தகப்பனோ அவன் சொன்னதை மனதிலே வைத்துக்கொண்ட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, அவன் சகோதரர் சீகேமிலே தங்கள் தகப்பனுடைய ஆடுகளை மேய்க்கப் போ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ஒரு மனிதன் அவன் வெளியிலே வழிதப்பித் திரிகிறதைக்கண்டு, என்ன தேடுகிறாய்? என்று அவனைக் கே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என் சகோதரரைத் தேடுகிறேன், அவர்கள் எங்கே ஆடு மேய்க்கிறார்கள், சொல்ல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என் சகோதரரைத் தேடுகிறேன், அவர்கள் எங்கே ஆடு மேய்க்கிறார்கள், சொல்லு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 ಮನುಷ್ಯನು--ಅವರು ಇಲ್ಲಿಂದ ಹೊರಟು ಹೋದರು. ಯಾಕಂದರೆ ಅವರು--ನಾವು ದೋತಾ ನಿಗೆ ಹೋಗೋಣ ಎಂದು ಹೇಳುತ್ತಿದ್ದದ್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ಕೇಳಿಸಿಕೊಂಡೆನು ಅಂದನು. ಆಗ ಯೋಸೇಫನು ತನ್ನ ಸಹೋದರರನ್ನು ಹುಡಿಕಿಕೊಂಡು ಹೋಗಿ ದೋತಾನಿನಲ್ಲಿ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ಂಡ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ು ದೂರದಿಂದ ಅವನನ್ನು ನೋಡಿದಾಗ ಅವನು ಅವರ ಸವಿಾಪಕ್ಕೆ ಬರುವದಕ್ಕೆ ಮುಂಚೆಯೇ ಅವರು ಅವನನ್ನು ಕೊಂದುಹಾಕಬೇಕ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 ನಿಗೆ ವಿರೋಧವಾಗಿ ಒಳಸಂಚುಮಾ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ವರು--ಇಗೋ, ಈ ಕನಸಿನವನು ಬರುತ್ತಿದ್ದಾ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ಬನ್ನಿರಿ, ಈಗ ಅವನನ್ನು ಕೊಂದು--ಯಾವದೋ ಒಂದು ಕಾಡುಮೃಗವು ಅವನನ್ನು ತಿಂದುಬಿಟ್ಟಿತೆಂದು ಹೇಳೋಣ; ತರುವಾಯ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ನಸುಗಳು ಏನಾಗುವವೋ ನೋಡೋಣ ಎಂದು ಒಬ್ಬರಿಗೊಬ್ಬರು ಮಾತನಾ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ದರೆ ರೂಬೇನನು ಅದನ್ನು ಕೇಳಿ ಅವನನ್ನು ಅವರ ಕೈಗಳಿಂದ ತಪ್ಪಿಸಿ--ಅವನನ್ನು ಕೊಲ್ಲುವದು ಬೇಡ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ರೂಬೇನನು ಅವನನ್ನು ಅವರ ಕೈಗಳಿಂದ ತಪ್ಪಿಸಿ ತನ್ನ ತಂದೆಯ ಬಳಿಗೆ ತಿರಿಗಿ ಕರೆದುಕೊಂಡು ಹೋಗುವ ಹಾಗೆ ಅವರಿಗೆ--ರಕ್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ದರಿಂದ ಇಸ್ರಾಯೇಲನು ಯೋಸೇಫನಿಗೆ--ನಿನ್ನ ಸಹೋದ ರರು ಶೆಕೆಮಿನಲ್ಲಿ ಮಂದೆಯನ್ನು ಮೇಯಿಸುತ್ತಾರಲ್ಲಾ; ಅವರ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ೆಲ್ಲಬೇಡಿರಿ, ಕಾಡಿನಲ್ಲಿರುವ ಈ ತಗ್ಗಿನಲ್ಲಿ ಅವನನ್ನು ಹಾಕಿರಿ; ಆದರೆ ಅವನ ಮೇಲೆ ಕೈಹಾಕಬೇಡ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ಯೋಸೇಫನು ತನ್ನ ಸಹೋದರರ ಬಳಿಗೆ ಬಂದಾಗ ಅವರು ಯೋಸೇಫನ ಮೇಲಿದ್ದ ಬಣ್ಣದ ಅಂಗಿಯನ್ನು ತೆಗೆ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ನ್ನು ತಕ್ಕೊಂಡು ತಗ್ಗಿನಲ್ಲಿ ಹಾಕಿದರು; ಆ ತಗ್ಗು ನೀರಿಲ್ಲದೆ ಬರಿದ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ರು ಊಟಕ್ಕೆ ಕೂತುಕೊಂಡಾಗ ತಮ್ಮ ಕಣ್ಣುಗಳನ್ನೆತ್ತಿ ನೋಡಲಾಗಿ ಇಗೋ, ಇಷ್ಮಾಯೇಲ್ಯರ ಗುಂಪು ಗಿಲ್ಯಾದಿ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ುತ್ತಿತ್ತು. ಅವರ ಒಂಟೆಗಳು ಸಾಂಬ್ರಾಣಿ ಸುಗಂಧತೈಲ ರಕ್ತಬೋಳಗಳನ್ನು ಹೊರು ತ್ತಿದ್ದವು. ಅವರು ಅವುಗಳನ್ನು ಐಗುಪ್ತ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 ಕೊಂಡು ಹೋಗ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ಗ ಯೆಹೂದನು ತನ್ನ ಸಹೋದರರಿಗೆ--ನಾವು ನಮ್ಮ ಸಹೋದರನನ್ನು ಕೊಂದುಹಾಕಿ ಅವನ ರಕ್ತವನ್ನು ಮರೆಮಾಡುವದರಲ್ಲಿ ಲಾಭವೇನ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ಬನ್ನಿರಿ, ಇಷ್ಮಾಯೇಲ್ಯರಿಗೆ ಅವನನ್ನು ಮಾರೋಣ. ನಾವು ಅವನ ಮೇಲೆ ಕೈಹಾಕಬಾರದು. ಯಾಕಂದರೆ ಅವನು ನಮ್ಮ ಸಹೋದರನೂ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ಂಸವೂ ಆಗಿದ್ದಾನೆ ಅಂದನು. ಅದಕ್ಕೆ ಅವನ ಸಹೋದರರು ಒಪ್ಪ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ಈ ಪ್ರಕಾರ (ಮಿದ್ಯಾನ್ಯರ ವರ್ತಕರು ಹಾದುಹೋಗುತ್ತಿದ್ದಾಗ) ಅವರು ಯೋಸೇಫನನ್ನು ತಗ್ಗಿನಿಂದ ಮೇಲೆತ್ತಿ ಇಷ್ಮಾಯೇಲ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ನಿನ್ನನ್ನು ಕಳುಹಿಸುತ್ತೇನೆ ಹೋಗು ಅಂದನು. ಅದಕ್ಕೆ ಅವನು--ನಾನು ಇಲ್ಲಿದ್ದ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ಿಗೆ ಅವನನ್ನು ಇಪ್ಪತ್ತು ಬೆಳ್ಳಿಯ ನಾಣ್ಯಗಳಿಗೆ ಮಾರಿದರು, ಅವರು ಯೋಸೇಫನನ್ನು ಐಗುಪ್ತಕ್ಕೆ ಕರಕೊಂಡು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ರೂಬೇನನು ತಗ್ಗಿನ ಬಳಿಗೆ ತಿರಿಗಿ ಬಂದಾಗ ಇಗೋ, ಯೋಸೇಫನು ತಗ್ಗಿನಲ್ಲಿ ಇಲ್ಲದ್ದರಿಂದ ತನ್ನ ವಸ್ತ್ರಗಳನ್ನು ಹರಿ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ವನು ತನ್ನ ಸಹೋದರರ ಬಳಿಗೆ ತಿರಿಗಿಹೋಗಿ--ಆ ಮಗುವು ಇಲ್ಲವಲ್ಲಾ; ಹಾಗಾದರೆ ನಾನು ಎಲ್ಲಿಗೆ ಹೋಗ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ಗ ಅವರು ಯೋಸೇಫನ ಅಂಗಿಯನ್ನು ತೆಗೆದುಕೊಂಡು ಮೇಕೆಯ ಮರಿಯನ್ನು ಕೊಯ್ದು ಆ ಅಂಗಿಯನ್ನು ರಕ್ತದಲ್ಲಿ ಅದ್ದ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ಆ ಬಣ್ಣದ ಅಂಗಿಯನ್ನು ಕಳುಹಿಸಿಕೊಟ್ಟರು. ಅವರು ಅದನ್ನು ಅವರ ತಂದೆಯ ಬಳಿಗೆ ತಂದು--ಇದು ನಮಗೆ ಸಿಕ್ಕಿತು. ಇದು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ಗನ ಅಂಗಿಯೋ ಏನೋ ನೋಡು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ಯಾಕೋಬನು ಅದನ್ನು ಗುರುತು ಹಿಡಿದು--ಇದು ನನ್ನ ಮಗನ ಅಂಗಿ ಹೌದು; ದುಷ್ಟಮೃಗವು ಅವನನ್ನು ತಿಂದುಬಿಟ್ಟಿತು; ಯೋಸೇಫ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ಸ್ಸಂದೇಹವಾಗಿ ತುಂಡು ತುಂಡಾಗಿ ಮಾಡಲ್ಪಟ್ಟಿದ್ದಾ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ಗ ಯಾಕೋಬನು ತನ್ನ ವಸ್ತ್ರಗಳನ್ನು ಹರಿದುಕೊಂಡು ತನ್ನ ನಡುವಿಗೆ ಗೋಣಿಯನ್ನು ಕಟ್ಟಿಕೊಂಡು ತನ್ನ ಮಗನಿಗೋಸ್ಕರ ಬಹುದ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ಯಾಕೋಬನು ಅವನಿಗೆ--ಹೋಗಿ ನಿನ್ನ ಸಹೋದರರ ಕ್ಷೇಮಸಮಾಚಾರವನ್ನೂ ಮಂದೆಗಳ ಕ್ಷೇಮಸಮಾಚಾರವನ್ನೂ ತಿಳಿದುಕೊಂಡು ಬಂದು ನ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ುಃಖ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ವನ ಕುಮಾರ ಕುಮಾರ್ತೆಯರೆಲ್ಲಾ ಅವನನ್ನು ಆದರಿಸಿದಾಗ್ಯೂ ಅವನು ಆದರಣೆ ಹೊಂದಲೊಲ್ಲದೆ--ನನ್ನ ಮಗನ ಬಳಿಗೆ ಸಮಾಧ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ುಃಖದಿಂದಲೇ ಇಳಿದು ಹೋಗು ವೆನು ಅಂದನು. ಹೀಗೆ ಅವನ ತಂದೆ ಅವನಿಗೋಸ್ಕರ ಅ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ಇದಲ್ಲದೆ ಆ ಮಿದ್ಯಾನ್ಯರು ಯೋಸೇಫನನ್ನು ಐಗುಪ್ತದಲ್ಲಿ ಫರೋಹನ ಉದ್ಯೋಗಸ್ಥನಾದ ಪೋಟೀಫರನಿಗೆ ಮಾರಿದನು.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ೈಗಾವಲಿನ ದಳವಾಯಿಯ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ಯಾಕೋಬನು ತನ್ನ ತಂದೆ ಪ್ರವಾಸಿಯಾಗಿದ್ದ ಕಾನಾನ್‌ ದೇಶದಲ್ಲಿ ವಾಸ ವ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ವು ಯಾಕೋಬನ ವಂಶಾವಳಿಗಳು: ಯೋಸೇಫನು ಹದಿನೇಳು ವರುಷದವನಾಗಿದ್ದಾಗ ತನ್ನ ಸಹೋದರರ ಸಂಗಡ ಮಂದೆಯನ್ನು ಮೇಯಿಸ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್ತಿದ್ದನು. ಆ ಹುಡುಗನು ತನ್ನ ತಂದೆಯ ಹೆಂಡತಿ ಯರಾಗಿದ್ದ ಬಿಲ್ಹಳ ಮತ್ತು ಜಿಲ್ಪಳ ಕುಮಾರರ ಸಂಗಡ ಇದ್ದನು. ಯೋಸೇಫನು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ಟ್ಟತನದ ಸುದ್ದಿಯನ್ನು ತನ್ನ ತಂದೆಗೆ ತಿಳಿಸ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ರೆ ಯೋಸೇಫನು ಇಸ್ರಾಯೇಲನಿಗೆ ಮುಪ್ಪಿನಲ್ಲಿ ಹುಟ್ಟಿದ ಮಗನಾಗಿ ದ್ದರಿಂದ ಅವನು ತನ್ನ ಎಲ್ಲಾ ಮಕ್ಕಳಿಗಿಂತ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ಸು ಎಂದು ಹೇಳಿ ಹೆಬ್ರೋನ್‌ ತಗ್ಗಿನಿಂದ ಕಳುಹಿಸಿದನು. ಆಗ ಅವನು ಶೆಕೆಮಿಗ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ು ಪ್ರೀತಿಮಾಡಿ ಅವನಿಗೆ ಅನೇಕ ಬಣ್ಣದ ಅಂಗಿ ಯನ್ನು ಮಾ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ತಮ್ಮ ತಂದೆಯು ಅವನನ್ನು ಅವನ ಎಲ್ಲಾ ಸಹೋದರರಿಗಿಂತ ಹೆಚ್ಚು ಪ್ರೀತಿ ಮಾಡುತ್ತಾನೆಂದು ಅವನ ಸಹೋದರರು ನೋಡಿ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ವೇಷಿಸಿ ಅವನ ಸಂಗಡ ಸಮಾಧಾನವಾಗಿ ಮಾತಾಡಲಾರದೆ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ಯೋಸೇಫನು ಒಂದು ಕನಸನ್ನು ಕಂಡು ತನ್ನ ಸಹೋದರರಿಗೆ ತಿಳಿಸಿದಾಗ ಅವರು ಅವನನ್ನು ಇನ್ನೂ ಹೆಚ್ಚಾಗಿ ದ್ವೇಷ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ನು ಅವರಿಗೆ ನಾನು ಕಂಡ ಈ ಕನಸನ್ನು ಹೇಳುತ್ತೇನೆ, ಕೇಳ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ಇಗೋ, ನಾವು ಹೊಲದಲ್ಲಿ ಸಿವುಡುಗಳನ್ನು ಕಟ್ಟುತ್ತಾ ಇದ್ದೆವು; ಆಗ ಇಗೋ, ನನ್ನ ಸಿವುಡು ಎದ್ದು ನಿಂತಿತು; ಆಗ ಇಗ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ಸಿವುಡುಗಳು ತಿರುಗಿ ಕೊಂಡು ನನ್ನ ಸಿವುಡಿಗೆ ಅಡ್ಡಬಿದ್ದವ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ಅವನ ಸಹೋದರರು ಅವನಿಗೆ--ನೀನು ನಮ್ಮನ್ನು ನಿಶ್ಚಯವಾಗಿಯೂ ಆಳುವಿಯೋ ಇಲ್ಲವೆ ನಿಜವಾಗಿ ನಮ್ಮ ಮೇಲೆ ದೊರೆ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ವಿಯೋ ಎಂದು ಹೇಳಿ ಅವನ ಕನಸುಗಳಿಗಾಗಿಯೂ ಅವನ ಮಾತುಗಳಿಗಾಗಿಯೂ ಅವನನ್ನು ಮತ್ತಷ್ಟು ಹಗೆ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ದಲ್ಲದೆ ಅವನು ಇನ್ನೊಂದು ಕನಸನ್ನು ಕಂಡು ತನ್ನ ಸಹೋದರರಿಗೆ--ಇಗೋ, ಇನ್ನೊಂದು ಕನಸನ್ನು ಕಂಡಿದ್ದೇನೆ; ಇಗೋ, ಸೂರ್ಯ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ಒಬ್ಬಾನೊಬ್ಬ ಮನುಷ್ಯನು ಯೋಸೇಫ ನನ್ನು ಕಂಡಾಗ ಇಗೋ, ಅವನು ಹೊಲದಲ್ಲಿ ಅಲೆಯುತ್ತಿದ್ದನು. ಆ ಮನುಷ್ಯನು ಅವನಿಗೆ--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ಂದ್ರನೂ ಹನ್ನೊಂದು ನಕ್ಷತ್ರಗಳೂ ನನಗೆ ಅಡ್ಡಬಿದ್ದವ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ನು ತನ್ನ ತಂದೆಗೂ ತನ್ನ ಸಹೋದರರಿಗೂ ಅದನ್ನು ತಿಳಿಸಿದಾಗ ಅವನ ತಂದೆಯು ಅವನನ್ನು ಗದರಿಸಿ ಅವನಿಗೆ--ನೀನು ಕಂಡ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ನಸು ಏನು? ನಾನೂ ನಿನ್ನ ತಾಯಿಯೂ ನಿನ್ನ ಸಹೋದರರೂ ನಿಜವಾಗಿ ನಿನ್ನ ಮುಂದೆ ಅಡ್ಡಬೀಳುವದಕ್ಕೆ ಬರಬೇಕೋ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ಅವನ ಸಹೋದರರು ಅವನ ಮೇಲೆ ಹೊಟ್ಟೆಕಿಚ್ಚು ಪಟ್ಟರು. ಆದರೆ ಅವನ ತಂದೆ ಆ ಮಾತನ್ನು ಮನಸ್ಸಿನಲ್ಲಿ ಇಟ್ಟ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ಅವನ ಸಹೋ ದರರು ಶೆಕೆಮಿನಲ್ಲಿ ತಮ್ಮ ತಂದೆಯ ಮಂದೆಯನ್ನು ಮೇಯಿಸುವದಕ್ಕ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ನು ಹುಡುಕುತ್ತೀ ಎಂದು ಕ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ದಕ್ಕೆ ಅವನು--ನನ್ನ ಸಹೋದರರನ್ನು ಹುಡುಕುತ್ತಿದ್ದೇನೆ; ಅವರು ತಮ್ಮ ಮಂದೆಗಳನ್ನು ಎಲ್ಲಿ ಮೇಯಿಸು ತ್ತಾರೆಂದು ನ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 ಎಂದು ಬೇಡ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2026-09-07T02:52:32Z</dcterms:created>
  <dcterms:modified xsi:type="dcterms:W3CDTF">2026-09-07T02:52:32Z</dcterms:modified>
  <dc:title>ಆದಿಕಾಂಡ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