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ரதான ஆசாரியனாகிய அன்னாவும், காய்பாவும், யோவானும், அலெக்சந்தர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ரதான ஆசாரியனாகிய அன்னாவும், காய்பாவும், யோவானும், அலெக்சந்தர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ரதான ஆசாரியனுடைய குடும்பத்தார் யாவரும் எருசலேமிலே கூட்டங்கூடி, அவர்களை நடுவே நிறுத்தி, நீங்கள் எந்த வல்லமையினாலே இதைச் செய்தீர்கள் என்று கேட்ட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ரதான ஆசாரியனுடைய குடும்பத்தார் யாவரும் எருசலேமிலே கூட்டங்கூடி, அவர்களை நடுவே நிறுத்தி, நீங்கள் எந்த வல்லமையினாலே இதைச் செய்தீர்கள் என்று கேட்ட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பேதுரு பரிசுத்த ஆவியிலே நிறைந்து, அவர்களை நோக்கி: ஜனத்தின் அதிகாரிகளே, இஸ்ரவேலின் மூப்பர்களே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பேதுரு பரிசுத்த ஆவியிலே நிறைந்து, அவர்களை நோக்கி: ஜனத்தின் அதிகாரிகளே, இஸ்ரவேலின் மூப்பர்களே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ணியாளியாயிருந்த இந்த மனுஷனுக்குச் செய்யப்பட்ட உபகாரத்தைக்குறித்து எதினாலே இவன் ஆரோக்கியமானானென்று நீங்கள் இன்று எங்களிடத்தில் விசாரித்துக்கேட்டால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ணியாளியாயிருந்த இந்த மனுஷனுக்குச் செய்யப்பட்ட உபகாரத்தைக்குறித்து எதினாலே இவன் ஆரோக்கியமானானென்று நீங்கள் இன்று எங்களிடத்தில் விசாரித்துக்கேட்டா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ால் சிலுவையில் அறையப்பட்டவரும், தேவனால் மரித்தோரிலிருந்து எழுப்பப்பட்டவருமாயிருக்கிற நசரேனாகிய இயேசுகிறிஸ்துவின் நாமத்தினாலேயே இவன் உங்களுக்கு முன்பாகச் சொஸ்தமாய் நிற்கிறானானென்று உங்களுக்கும், இஸ்ரவேல் ஜனங்களெல்லாருக்கும் தெரிந்திருக்கக்கடவ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ால் சிலுவையில் அறையப்பட்டவரும், தேவனால் மரித்தோரிலிருந்து எழுப்பப்பட்டவருமாயிருக்கிற நசரேனாகிய இயேசுகிறிஸ்துவின் நாமத்தினாலேயே இவன் உங்களுக்கு முன்பாகச் சொஸ்தமாய் நிற்கிறானானென்று உங்களுக்கும், இஸ்ரவேல் ஜனங்களெல்லாருக்கும் தெரிந்திருக்கக்கடவ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் ஜனங்களுடனே பேசிக்கொண்டிருக்கையில், ஆசாரியர்களும் தேவாலயத்துச் சேனைத்தலைவனும் சதுசேயரும் அவர்களிடத்தில் வந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ால் சிலுவையில் அறையப்பட்டவரும், தேவனால் மரித்தோரிலிருந்து எழுப்பப்பட்டவருமாயிருக்கிற நசரேனாகிய இயேசுகிறிஸ்துவின் நாமத்தினாலேயே இவன் உங்களுக்கு முன்பாகச் சொஸ்தமாய் நிற்கிறானானென்று உங்களுக்கும், இஸ்ரவேல் ஜனங்களெல்லாருக்கும் தெரிந்திருக்கக்கடவ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ீடு கட்டுகிறவர்களாகிய உங்களால் அற்பமாய் எண்ணப்பட்ட அவரே மூலைக்குத் தலைக்கல்லானவ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ீடு கட்டுகிறவர்களாகிய உங்களால் அற்பமாய் எண்ணப்பட்ட அவரே மூலைக்குத் தலைக்கல்லானவ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ாலேயன்றி வேறொருவராலும் இரட்சிப்பு இல்லை; நாம் இரட்சிக்கப்படும்படிக்கு வானத்தின் கீழெங்கும், மனுஷர்களுக்குள்ளே அவருடைய நாமமேயல்லாமல் வேறொரு நாமம் கட்டளையிடப்படவும் இல்லை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ாலேயன்றி வேறொருவராலும் இரட்சிப்பு இல்லை; நாம் இரட்சிக்கப்படும்படிக்கு வானத்தின் கீழெங்கும், மனுஷர்களுக்குள்ளே அவருடைய நாமமேயல்லாமல் வேறொரு நாமம் கட்டளையிடப்படவும் இல்லை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ேதுருவும் யோவானும் பேசுகிற தைரியத்தை அவர்கள் கண்டு, அவர்கள் படிப்பறியாதவர்களென்றும் பேதமையுள்ளவர்களென்றும் அறிந்தபடியினால் ஆச்சரியப்பட்டு, அவர்கள் இயேசுவுடனேகூட இருந்தவர்களென்றும் அறிந்துகொண்ட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ேதுருவும் யோவானும் பேசுகிற தைரியத்தை அவர்கள் கண்டு, அவர்கள் படிப்பறியாதவர்களென்றும் பேதமையுள்ளவர்களென்றும் அறிந்தபடியினால் ஆச்சரியப்பட்டு, அவர்கள் இயேசுவுடனேகூட இருந்தவர்களென்றும் அறிந்துகொண்ட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ொஸ்தமாக்கப்ட்ட மனுஷன் அவர்கள் அருகே நிற்கிறதைக் கண்டபடியால், எதிர்பேச அவர்களுக்கு இடமில்லாத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களை ஆலோசனை சங்கத்தை விட்டுப் போகும்படி கட்டளையிட்டு, தங்களுக்குள்ளே யோசனைபண்ணிக்கொண்டு: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களை ஆலோசனை சங்கத்தை விட்டுப் போகும்படி கட்டளையிட்டு, தங்களுக்குள்ளே யோசனைபண்ணிக்கொண்டு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் ஜனங்களுடனே பேசிக்கொண்டிருக்கையில், ஆசாரியர்களும் தேவாலயத்துச் சேனைத்தலைவனும் சதுசேயரும் அவர்களிடத்தில் வந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 மனுஷரை நாம் என்ன செய்யலாம்? எருசலேமில் எல்லாருக்கும் தெரிந்திருக்கிற வெளியரங்கமான அற்புதம் இவர்களால் செய்யப்பட்டதே, அதை நாம் இல்லையென்று சொல்லக்கூடா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 மனுஷரை நாம் என்ன செய்யலாம்? எருசலேமில் எல்லாருக்கும் தெரிந்திருக்கிற வெளியரங்கமான அற்புதம் இவர்களால் செய்யப்பட்டதே, அதை நாம் இல்லையென்று சொல்லக்கூடா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ிலும் இது அதிகமாய் ஜனத்துக்குள்ளே பரம்பாதபடிக்கு, ஒருவரோடும் இந்த நாமத்தைக்குறித்துப் பேசக்கூடாதென்று அவர்களை உறுதியாய்ப் பயமுறுத்த வேண்டுமென்று சொல்லிக்கொண்ட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ிலும் இது அதிகமாய் ஜனத்துக்குள்ளே பரம்பாதபடிக்கு, ஒருவரோடும் இந்த நாமத்தைக்குறித்துப் பேசக்கூடாதென்று அவர்களை உறுதியாய்ப் பயமுறுத்த வேண்டுமென்று சொல்லிக்கொண்ட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ை அழைத்து: இயேசுவின் நாமத்தைக்குறித்து எவ்வளவும் பேசவும் போதிக்கவும் கூடாதென்று அவர்களுக்கு கட்டளையிட்ட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ேதுருவும் யோவானும் அவர்களுக்குப் பிரதியுத்தரமாக: தேவனுக்குச் செவிகொடுக்கிறதைப்பார்க்கிலும் உங்களுக்குச் செவிகொடுக்கிறது தேவனுக்கு முன்பாக நியாயமாயிருக்குமோ நீங்களே நிதானித்துப்பார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ேதுருவும் யோவானும் அவர்களுக்குப் பிரதியுத்தரமாக: தேவனுக்குச் செவிகொடுக்கிறதைப்பார்க்கிலும் உங்களுக்குச் செவிகொடுக்கிறது தேவனுக்கு முன்பாக நியாயமாயிருக்குமோ நீங்களே நிதானித்துப்பார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ங்கள் கண்டவைகளையும் கேட்டவைகளையும் பேசாமலிருக்கக்கூடாதே என்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டந்த சங்கதிகளைக்குறித்து எல்லாரும் தேவனை மகிமைப்படுத்தினபடியால், ஜனங்களுக்குப் பயந்து அவர்களை தண்டிக்க வகையொன்றுங்காணாமல், அவர்களைப் பயமுறுத்தி விட்டுவிட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டந்த சங்கதிகளைக்குறித்து எல்லாரும் தேவனை மகிமைப்படுத்தினபடியால், ஜனங்களுக்குப் பயந்து அவர்களை தண்டிக்க வகையொன்றுங்காணாமல், அவர்களைப் பயமுறுத்தி விட்டுவிட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ஜனங்களுக்கு உபதேசிக்கிறதினாலும், இயேசுவை முன்னிட்டு, மரித்தோலிருந்து உயிர்த்தெழுதலைப் பிரசங்கிக்கிறதினாலும், சினங்கொண்ட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ற்புதமாய்ச் சொஸ்தமாக்கப்பட்ட மனுஷன் நாற்பது வயதுக்கு மேற்பட்டவனாயிருந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விடுதலையாக்கப்பட்டபின்பு, தங்களைச் சேர்ந்தவர்களிடத்தில் வந்து, பிரதான ஆசாரியர்களும் மூப்பர்களும் தங்களுக்குச் சொன்ன யாவையும் அறிவித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விடுதலையாக்கப்பட்டபின்பு, தங்களைச் சேர்ந்தவர்களிடத்தில் வந்து, பிரதான ஆசாரியர்களும் மூப்பர்களும் தங்களுக்குச் சொன்ன யாவையும் அறிவித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அதைக் கேட்டு, ஒருமனப்பட்டு தேவனை நோக்கிச் சத்தமிட்டு: கர்த்தாவே, நீர் வானத்தையும் பூமியையும் சமுத்திரத்தையும் அவைகளிலுள்ள யாவற்றையும் உண்டாக்கின தேவனாயிருக்கிறீ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அதைக் கேட்டு, ஒருமனப்பட்டு தேவனை நோக்கிச் சத்தமிட்டு: கர்த்தாவே, நீர் வானத்தையும் பூமியையும் சமுத்திரத்தையும் அவைகளிலுள்ள யாவற்றையும் உண்டாக்கின தேவனாயிருக்கிறீ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ுறஜாதிகள் கொந்தளித்து, ஜனங்கள் விருதா காரியங்களைச் சிந்திப்பானேன் என்ற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ுறஜாதிகள் கொந்தளித்து, ஜனங்கள் விருதா காரியங்களைச் சிந்திப்பானேன் என்றும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க்கு விரோதமாகவும், தேவனுடைய கிறிஸ்துவுக்கு விரோதமாகவும் பூமியின் ராஜாக்கள் எழும்பி நின்று, அதிகாரிகள் ஏகமாய்க் கூட்டங்கூடினார்கள் என்றும் தேவரீர் உம்முடைய தாசனாகிய தாவீதின் வாக்கினால் உரைத்தீரே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க்கு விரோதமாகவும், தேவனுடைய கிறிஸ்துவுக்கு விரோதமாகவும் பூமியின் ராஜாக்கள் எழும்பி நின்று, அதிகாரிகள் ஏகமாய்க் கூட்டங்கூடினார்கள் என்றும் தேவரீர் உம்முடைய தாசனாகிய தாவீதின் வாக்கினால் உரைத்தீரே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ப்படி உம்முடைய கரமும் உம்முடைய ஆலோசனையும் முன் குறித்தவைகள் யாவையும் செய்யும்பட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ஜனங்களுக்கு உபதேசிக்கிறதினாலும், இயேசுவை முன்னிட்டு, மரித்தோலிருந்து உயிர்த்தெழுதலைப் பிரசங்கிக்கிறதினாலும், சினங்கொண்ட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ப்படி உம்முடைய கரமும் உம்முடைய ஆலோசனையும் முன் குறித்தவைகள் யாவையும் செய்யும்படி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ஏரோதும் பொந்தியுபிலாத்தும், புறஜாதிகளோடும் இஸ்ரவேல் ஜனங்களோடுங்கூட, நீர் அபிஷேகம்பண்ணின உம்முடைய பரிசுத்த பிள்ளையாகிய இயேசுவுக்கு விரோதமாய், மெய்யாகவே கூட்டங்கூடின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ப்பொழுதும், கர்த்தாவே அவர்கள் பயமுறுத்தல்களை தேவரீர் கவனித்த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ப்பொழுதும், கர்த்தாவே அவர்கள் பயமுறுத்தல்களை தேவரீர் கவனித்த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ம்முடைய பரிசுத்த பிள்ளையாகிய இயேசுவின் நாமத்தினாலே அடையாளங்களும் அற்புதங்களும் நடக்கும்படி செய்து, பிணியாளிகளைக் குணமாக்கும்படி உம்முடைய கரத்தை நீட்டி, உம்முடைய ஊழியக்காரர் உம்முடைய வசனத்தை முழுதைரியத்தோடும் சொல்லும்படி அவர்களுக்கு அநுக்கிரகஞ்செய்தருளும் என்ற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ம்முடைய பரிசுத்த பிள்ளையாகிய இயேசுவின் நாமத்தினாலே அடையாளங்களும் அற்புதங்களும் நடக்கும்படி செய்து, பிணியாளிகளைக் குணமாக்கும்படி உம்முடைய கரத்தை நீட்டி, உம்முடைய ஊழியக்காரர் உம்முடைய வசனத்தை முழுதைரியத்தோடும் சொல்லும்படி அவர்களுக்கு அநுக்கிரகஞ்செய்தருளும் என்ற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ஜெபம்பண்ணினபோது அவர்கள் கூடியிருந்த இடம் அசைந்தது. அவர்களெல்லாரும் பரிசுத்த ஆவியினால் நிரப்பப்பட்டு, தேவவசனத்தைத் தைரிமாய்ச் சொன்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ஜெபம்பண்ணினபோது அவர்கள் கூடியிருந்த இடம் அசைந்தது. அவர்களெல்லாரும் பரிசுத்த ஆவியினால் நிரப்பப்பட்டு, தேவவசனத்தைத் தைரிமாய்ச் சொன்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விசுவாசிகளாகிய திரளான கூட்டத்தார் ஒரே இருதயமும் ஒரே மனமுமுள்ளவர்களாயிருந்தார்கள். ஒருவனாகிலும் தனக்குள்ளவைகளில் ஒன்றையும் தன்னுடையதென்று சொல்லவில்லை; சகலமும் அவர்களுக்குப் பொதுவாயிருந்த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விசுவாசிகளாகிய திரளான கூட்டத்தார் ஒரே இருதயமும் ஒரே மனமுமுள்ளவர்களாயிருந்தார்கள். ஒருவனாகிலும் தனக்குள்ளவைகளில் ஒன்றையும் தன்னுடையதென்று சொல்லவில்லை; சகலமும் அவர்களுக்குப் பொதுவ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ைப் பிடித்து, சாயங்காலமாயிருந்தபடியினால், மறுநாள்வரைக்கும் காவலில் வைத்த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ராகிய இயேசுவின் உயிர்த்தெழுதலைக்குறித்து அப்போஸ்தலர் மிகுந்த பலமாய்ச் சாட்சிகொடுத்தார்கள்; அவர்களெல்லார்மேலும் பூரண கிருபை உண்டாயிருந்த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ர்த்தராகிய இயேசுவின் உயிர்த்தெழுதலைக்குறித்து அப்போஸ்தலர் மிகுந்த பலமாய்ச் சாட்சிகொடுத்தார்கள்; அவர்களெல்லார்மேலும் பூரண கிருபை உண்டாயிருந்த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ிலங்களையும் வீடுகளையும் உடையவர்கள் அவர்களை விற்று, விற்கப்பட்டவைகளின் கிரயத்தைக் கொண்டுவந்து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ிலங்களையும் வீடுகளையும் உடையவர்கள் அவர்களை விற்று, விற்கப்பட்டவைகளின் கிரயத்தைக் கொண்டுவந்து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ோஸ்தலருடைய பாதத்தில் வைத்தார்கள். அவனவனுக்குத் தேவையானதற்குத்தக்கதாய்ப் பகிர்ந்துகொடுக்கப்பட்டது; அவர்களில் ஒருவனுக்கும் ஒன்றும் குறைவாயிருந்ததில்லை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ோஸ்தலருடைய பாதத்தில் வைத்தார்கள். அவனவனுக்குத் தேவையானதற்குத்தக்கதாய்ப் பகிர்ந்துகொடுக்கப்பட்டது; அவர்களில் ஒருவனுக்கும் ஒன்றும் குறைவாயிருந்ததில்லை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ீப்புருதீவானும் லேவியனும் அப்போஸ்தலராலே ஆறுதலின் மகன் என்று அர்த்தங்கொள்ளும் பர்னபா என்னும் மறுபேர்பெற்றவனுமாகிய யோசே என்பவன்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ீப்புருதீவானும் லேவியனும் அப்போஸ்தலராலே ஆறுதலின் மகன் என்று அர்த்தங்கொள்ளும் பர்னபா என்னும் மறுபேர்பெற்றவனுமாகிய யோசே என்பவன்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தனக்கு உண்டாயிருந்த நிலத்தைவிற்று, அதின் கிரயத்தைக் கொண்டுவந்து, அப்போஸ்தலருடைய பாதத்திலே வை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சனத்தைக் கேட்டவர்களில் அநேகர் விசுவாசித்தார்கள்; அவர்கள் தொகை ஏறக்குறைய ஐயாயிரம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சனத்தைக் கேட்டவர்களில் அநேகர் விசுவாசித்தார்கள்; அவர்கள் தொகை ஏறக்குறைய ஐயாயிரமாய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ுநாளிலே ஜனங்களுடைய அதிகாரிகளும் மூப்பரும் வேதபாரகர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nnas the high priest, and Caiaphas, and John, and Alexander, and as many as wer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dred of the high priest, were gathered together at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they had set them in the midst, they asked, By what power, or by what name, have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done th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Peter, filled with the Holy Spirit, said unto them, All of you rulers of the peopl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ders of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f we this day be examined of the good deed done to the impotent man, by what means he is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l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e it known unto you all, and to all the people of Israel, that by the name of Jesus Chris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zareth, whom all of you crucified, whom God raised from the dead, even by him does this man st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s they spoke unto the people, the priests, and the captain of the temple, and the Sadduce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e before you who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is is the stone which was set at nothing of you builders, which is become the hea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rn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either is there salvation in any other: for there is no other name under heaven given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n, whereby we must be sa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Now when they saw the boldness of Peter and John, and perceived that they were unlearn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gnorant men, they marvelled; and they took knowledge of them, that they had been with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beholding the man which was healed standing with them, they could say nothing agains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when they had commanded them to go aside out of the council, they conferred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selv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upon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aying, What shall we do to these men? for that indeed a notable miracle has been done by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manifest to all them that dwell in Jerusalem; and we cannot den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that it spread no further among the people, let us strictly threaten them, that they spea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nceforth to no man in this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y called them, and commanded them not to speak at all nor teach in the name of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Peter and John answered and said unto them, Whether it be right in the sight of Go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ken unto you more than unto God, judge all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we cannot but speak the things which we have seen and he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o when they had further threatened them, they let them go, finding nothing how they m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nish them, because of the people: for all men glorified God for that which was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ing grieved that they taught the people, and preached through Jesus the resurrection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the man was above forty years old, on whom this miracle of healing was show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being let go, they went to their own company, and reported all that the chief priest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ders had said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when they heard that, they lifted up their voice to God with one accord, and said, Lord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God, which have made heaven, and earth, and the sea, and all that in them i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o by the mouth of your servant David have said, Why did the heathen rage, and the peop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magine vain thing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 kings of the earth stood up, and the rulers were gathered together against the Lor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hi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truthfully against your holy child Jesus, whom you have anointed, both Herod, and Pont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ilate, with the Gentiles, and the people of Israel, were gathered toge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n order to do whatsoever your hand and your counsel determined before to be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now, Lord, behold their threatenings: and grant unto your servants, that with all bold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may speak your w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y stretching forth yours hand to heal; and that signs and wonders may be done by the nam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holy child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when they had prayed, the place was shaken where they were assembled together; and they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filled with the Holy Spirit, and they spoke the word of God with bol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 multitude of them that believed were of one heart and of one soul: neither said an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at ought of the things which he possessed was his own; but they had all things com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y laid hands on them, and put them in hold unto the next day: for it was now eve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with great power gave the apostles witness of the resurrection of the Lord Jesus: and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ace was upon them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Neither was there any among them that lacked: for as many as were possessors of lands or hou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d them, and brought the prices of the things that were s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laid them down at the apostles' feet: and distribution was made unto every man according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d n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Joses, who by the apostles was surnamed Barnabas, (which is, being interpreted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olation,) a Levite, and of the country of Cypru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Having land, sold it, and brought the money, and laid it at the apostles'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Nevertheless many of them which heard the word believed; and the number of the men was about f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t came to pass on the next day, that their rulers, and elders, and scrib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2026-06-21T07:42:38Z</dcterms:created>
  <dcterms:modified xsi:type="dcterms:W3CDTF">2026-06-21T07:42:38Z</dcterms:modified>
  <dc:title>அப்போஸ்தலர்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