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ணையாளாரே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ல் தாங்கும் மணவ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நீக்கி காய்ங்கள் ஆ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ோடு நடத்திடுவார்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ண் மேகமே வெண் மே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் தாரும் இந்நே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ஊற்றி மறுரூபமா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ைத் தந்திடுவார் (ஆராதனை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ேவ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ராஜனுக்க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தி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2026-07-25T11:44:42Z</dcterms:created>
  <dcterms:modified xsi:type="dcterms:W3CDTF">2026-07-25T11:44:42Z</dcterms:modified>
  <dc:title>துதிப் பாடல்கள் : 112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