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ுணையாளாரே துணையாள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த்தில் தாங்கும் மணவாள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ை நீக்கி காய்ங்கள் ஆற்ற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ிவோடு நடத்திடுவார் (ஆராதனை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ெண் மேகமே வெண் மேக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ளிச்சம் தாரும் இந்நேர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ிஷேகம் ஊற்றி மறுரூபமாக்க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ற்றலைத் தந்திடுவார் (ஆராதனை)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தேவனு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ராஜனுக்கே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ாதி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ாஜாதி ராஜ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ென்றும் நட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அல்லேலூயா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உம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2026-07-25T11:44:42Z</dcterms:created>
  <dcterms:modified xsi:type="dcterms:W3CDTF">2026-07-25T11:44:42Z</dcterms:modified>
  <dc:title>துதிப் பாடல்கள் : 112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