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்காலத்தில் அவர்கள் கொஞ்சத் தொகைக்குட்பட்ட சொற்ப ஜனங்களும் பரதேசிகளுமாயிரு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ஒரு ஜனத்தைவிட்டு மறு ஜனத்தண்டைக்கும், ஒரு ராஜ்யத்தைவிட்டு மறு தேசத்தாரண்டைக்கும் 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ஒடுக்கும்படி ஒருவருக்கும் இடங்கொடாமல், அவர்கள்நிமித்தம் ராஜாக்களைக் கடிந்து கொண்டு: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ஒடுக்கும்படி ஒருவருக்கும் இடங்கொடாமல், அவர்கள்நிமித்தம் ராஜாக்களைக் கடிந்து கொண்டு: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அபிஷேகம்பண்ணினவர்களை நீங்கள் தொடாமலும், என்னுடைய ராஜாக்களுக்குத் தீங்கு செய்யாமலும் இருங்கள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தேசத்திலே பஞ்சத்தை வருவித்து, ஆகாரமென்னும் ஆதரவு கோலை முற்றிலும் முறித்த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க்கு முன்னாலே ஒரு புருஷனை அனுப்பினார்; யோசேப்பு சிறையாக விற்கப்பட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க்கு முன்னாலே ஒரு புருஷனை அனுப்பினார்; யோசேப்பு சிறையாக விற்கப்பட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கால்களை விலங்குபோட்டு ஒடுக்கினார்கள், அவன் பிராணன் இரும்பில் அடைபட்டி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சொன்ன வார்த்தை நிறைவேறுமளவும் அவருடைய வசனம் அவனைப் புடமிட்ட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ே நம்முடைய தேவனாகிய கர்த்தர், அவருடைய நியாயத்தீர்ப்புகள் பூமியெங்கும் விளங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சொன்ன வார்த்தை நிறைவேறுமளவும் அவருடைய வசனம் அவனைப் புடமிட்ட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ராஜா ஆள் அனுப்பி, அவனைக் கட்டவிழ்க்கச்சொன்னான்; ஜனங்களின் அதிபதி அவனை விடுதலைபண்ண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ன் பிரபுக்களை அவன் மனதின்படி கட்டவும், தன் மூப்பர்களை ஞானிகளாக்கவ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ன் பிரபுக்களை அவன் மனதின்படி கட்டவும், தன் மூப்பர்களை ஞானிகளாக்கவ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ைத் தன் வீட்டுக்கு ஆண்டவனும், தன் ஆஸ்திக்கெல்லாம் அதிபதியுமாக்கி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இஸ்ரவேல் எகிப்திற்கு வந்தான்; யாக்கோபு காமின் தேசத்திலே பரதேசியாயிரு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 தம்முடைய ஜனங்களை மிகவும் பலுகப்பண்ணி, அவர்களுடைய சத்துருக்களைப்பார்க்கிலும் அவர்களைப் பலவான்களாக்கின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ம்முடைய ஜனங்களைப் பகைக்கவும், தம்முடைய ஊழியக்காரரை வஞ்சனையாய் நடத்தவும், அவர்களுடைய இருதயத்தை மாற்றின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ம்முடைய தாசனாகிய மோசேயையும் தாம் தெரிந்துகொண்ட ஆரோனையும் அனுப்பின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ர்கள் அவர்களுக்குள் அவருடைய அடையாளங்களையும், காமின் தேசத்திலே அற்புதங்களையும் செய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யிரந்தலைமுறைக்கென்று அவர் கட்டளையிட்ட வாக்கையும், ஆபிரகாமோடே அவர் பண்ணின உடன்படிக்கையைய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 இருளை அனுப்பி அந்தகாரத்தை உண்டாக்கினார்; அவருடைய வார்த்தைகளை எதிர்ப்பார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ுடைய தண்ணீர்களை இரத்தமாக மாற்றி, அவர்களுடைய மச்சங்களைச் சாகப்பண்ணின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ுடைய தேசம் தவளைகளைத் திரளாய்ப் பிறப்பித்தது; அவர்களுடைய ராஜாக்களின் அறைவீடுகளிலும் அவைகள் வ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 கட்டளையிட, அவர்களுடைய எல்லைகளில் எங்கும் வண்டுகளும் பேன்களும் வ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ுடைய மழைகளைக் கல்மழையாக்கி, அவர்களுடைய தேசத்திலே ஜுவாலிக்கிற அக்கினியை வரப்பண்ணின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ுடைய திராட்சச் செடிகளையும் அத்திமரங்களையும் அழித்து, அவர்களுடைய எல்லைகளிலுள்ள மரங்களையும் முறித்த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 கட்டளையிட, எண்ணிமுடியாத வெட்டுக்கிளிகளும் பச்சைப்புழுக்களும் வந்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ுடைய தேசத்திலுள்ள சகல பூண்டுகளையும் அரித்து, அவர்களுடைய நிலத்தின் கனியைத் தின்றுபோட்ட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ுடைய தேசத்திலுள்ள சகல பூண்டுகளையும் அரித்து, அவர்களுடைய நிலத்தின் கனியைத் தின்றுபோட்ட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ுடைய தேசத்திலே தலைச்சன்கள் அனைத்தையும், அவர்களுடைய பெலனில் முதற்பெலனான யாவரையும் சங்கரித்த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யிரந்தலைமுறைக்கென்று அவர் கட்டளையிட்ட வாக்கையும், ஆபிரகாமோடே அவர் பண்ணின உடன்படிக்கையைய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அவர்களை வெள்ளியோடும் பொன்னோடும் புறப்படப்பண்ணினார்; அவர்கள் கோத்திரங்களில் பலவீனப்பட்டவன் ஒருவனும் இருந்தத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அவர்களை வெள்ளியோடும் பொன்னோடும் புறப்படப்பண்ணினார்; அவர்கள் கோத்திரங்களில் பலவீனப்பட்டவன் ஒருவனும் இருந்தத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எகிப்தியர் அவர்களுக்குப் பயந்ததினால் அவர்கள் புறப்பட்டபோது மகிழ்ந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 மேகத்தை மறைவுக்காக விரித்து, இரவை வெளிச்சமாக்குகிறதற்காக அக்கினியையும் தந்த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 மேகத்தை மறைவுக்காக விரித்து, இரவை வெளிச்சமாக்குகிறதற்காக அக்கினியையும் தந்த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கேட்டார்கள், அவர் காடைகளை வரப்பண்ணினார்; வான அப்பத்தினாலும் அவர்களைத் திருப்தியாக்கின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கேட்டார்கள், அவர் காடைகளை வரப்பண்ணினார்; வான அப்பத்தினாலும் அவர்களைத் திருப்தியாக்கின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கன்மலையைத் திறந்தார், தண்ணீர்கள் புறப்பட்டு வறண்ட வெளிகளில் ஆறாய் ஓடிற்ற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கன்மலையைத் திறந்தார், தண்ணீர்கள் புறப்பட்டு வறண்ட வெளிகளில் ஆறாய் ஓடிற்ற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 தம்முடைய பரிசுத்த வாக்குத்தத்தத்தையும், தம்முடைய தாசனாகிய ஆபிரகாமையும் நினைத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ஈசாக்குக்கு இட்ட ஆணையையும் என்றென்றைக்கும் நினைத்திருக்கி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 தம்முடைய பரிசுத்த வாக்குத்தத்தத்தையும், தம்முடைய தாசனாகிய ஆபிரகாமையும் நினைத்த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ம்முடைய ஜனத்தைக் களிப்போடும் தாம் தெரிந்துகொண்டவர்களைக் கெம்பீர சத்தத்தோடும் புறப்படப்பண்ணின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ம்முடைய ஜனத்தைக் களிப்போடும் தாம் தெரிந்துகொண்டவர்களைக் கெம்பீர சத்தத்தோடும் புறப்படப்பண்ணின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தமது கட்டளைகளைக் காத்து நடக்கும்படிக்கும், தமது நியாயப்பிரமாணங்களைக் கைக்கொள்ளும்படிக்கும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தமது கட்டளைகளைக் காத்து நடக்கும்படிக்கும், தமது நியாயப்பிரமாணங்களைக் கைக்கொள்ளும்படிக்கும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களுக்குப் புறஜாதிகளுடைய தேசங்களைக் கொடுத்தார்; அந்நிய ஜனங்களுடைய பிரயாசத்தின்பலனைச் சுதந்தரித்துக்கொண்டார்கள். அல்லேலூயா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களுக்குப் புறஜாதிகளுடைய தேசங்களைக் கொடுத்தார்; அந்நிய ஜனங்களுடைய பிரயாசத்தின்பலனைச் சுதந்தரித்துக்கொண்டார்கள். அல்லேலூயா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ைத் துதித்து, அவருடைய நாமத்தைப் பிரஸ்தாபமாக்குங்கள், அவருடைய செய்கைகளை ஜனங்களுக்குள்ளே பிரசித்தப்படுத்துங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ைப் பாடி அவரைக் கீர்த்தனம்பண்ணுங்கள், அவருடைய அதிசயங்களையெல்லாம் தியானித்துப் பேசுங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ைப் பாடி அவரைக் கீர்த்தனம்பண்ணுங்கள், அவருடைய அதிசயங்களையெல்லாம் தியானித்துப் பேச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ை யாக்கோபுக்குப் பிரமாணமாகவும், இஸ்ரவேலுக்கு நித்திய உடன்படிக்கையாகவும் உறுதிப்படுத்தி: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ுடைய பரிசுத்த நாமத்தைக் குறித்து மேன்மைபாராட்டுங்கள்; கர்த்தரைத் தேடுகிறவர்களின் இருதயம் மகிழ்வதாக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ையும் அவர் வல்லமையையும் நாடுங்கள்; அவர் சமுகத்தை நித்தமும் தேடுங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டைய தாசனாகிய ஆபிரகாமின் சந்ததியே! அவரால் தெரிந்துகொள்ளப்பட்டவர்களாகிய யாக்கோபின் புத்திரரே!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டைய தாசனாகிய ஆபிரகாமின் சந்ததியே! அவரால் தெரிந்துகொள்ளப்பட்டவர்களாகிய யாக்கோபின் புத்திரரே!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செய்த அதிசயங்களையும் அவருடைய அற்புதங்களையும், அவர் வாக்கின் நியாயத்தீர்ப்புகளையும் நினைவுகூருங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ை யாக்கோபுக்குப் பிரமாணமாகவும், இஸ்ரவேலுக்கு நித்திய உடன்படிக்கையாகவும் உறுதிப்படுத்தி: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 சுதந்தரபாகமான கானான் தேசத்தை உனக்குத் தருவே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்காலத்தில் அவர்கள் கொஞ்சத் தொகைக்குட்பட்ட சொற்ப ஜனங்களும் பரதேசிகளுமாய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দেশী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রা এক জাতি থেকে অন্য জাতিতে, এক রাজ্য থেকে অন্য রাজ্য়ে ঘুরে বেড়াচ্ছি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িন্তু ঈশ্বর লোকদের ওদের সঙ্গে দুর্বব্যবহার করতে দেন নি| ঈশ্বর রাজাদের সাবধান করে দিয়েছিলেন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দের কোন ক্ষতি করা চল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ঈশ্বর বলেছিলেন, “আমার মনোনীত লোকদের আঘাত করো না| আমার ভাববাদীদের প্রতি অন্যায় করো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ঈশ্বর সেই দেশে এক দুর্ভিক্ষ ঘটালেন| লোকজন আহারের জন্য খাবার পে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কিন্তু, ঈশ্বর য়োষেফ নামে একজনকে ওদের সামনে পাঠালেন| য়োষেফকে একজন ক্রীতদাস হিসাবে বিক্রি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ওরা একটি দড়ি য়োষেফের পাযে জড়িয়ে বেঁধে দিল| ওরা তার গলায একটা লোহার রিং পরিয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ঈশ্বর যা বলেছিলেন তা য়তদিন পর্য়ন্ত না প্রকৃতপক্ষে ঘটল, ততদিন য়োষেফ ক্রীতদাসই ছিল|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ভুই আমাদের ঈশ্বর| প্রভু সারা বিশ্বকে শাসন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র্তা প্রমাণ করেছিল য়ে য়োষেফ নির্দোষ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ই মিশরের রাজা তাকে মুক্ত করে দিল| সেই জাতির নেতা তাকে কারাগারের বাইরে বের কর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সে তাকে নিজের বাড়ির রক্ষণাবেক্ষণের দায়িত্ব দিল| য়োষেফও তার প্রভুর সমস্ত সম্পত্ত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ক্ষণাবেক্ষণ কর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য়োষেফ অন্যান্য নেতাদের নির্দেশ দিয়েছিল| বৃদ্ধ লোকদেরও য়োষেফ শেখা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পরে ইস্রায়েল মিশরে এলো| যাকোব হামের দেশে থাক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াকোবের পরিবার বেশ বড় হয়ে গেল| ওদের শত্রুদের থেকে ওরা অনেক শক্তিশালী হয়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এই মিশরীযরা যাকোবের পরিবারকে ঘৃণা করতে লাগল| ওরা ওদের ক্রীতদাসদের বিরুদ্ধে চক্রান্ত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াই ঈশ্বর তাঁর দাস মোশি এবং তাঁর নির্বাচিত যাজক হারোণকে পাঠ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ঈশ্বর মোশি ও হারোণকে ব্যবহার করে হামের দেশে বহু অভাবনীয কাজ কর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ঈশ্বর তাঁর চুক্তি চিরদিন স্মরণে রাখেন এবং 1,000 প্রজন্ম ধরে, য়ে আজ্ঞাগুলি তিনি দিয়েছেন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ঈশ্বর নীরন্ধ্র অন্ধকার পাঠিয়েছিলেন, কিন্তু মিশরীযরা তবুও তাঁর কথা শুনতে অস্বীকার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াই ঈশ্বর জলকে রক্তে পরিণত করলেন এবং ওদের সব মাছ মারা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ওদের দেশ ব্যাঙে ভরে গিয়েছিল| রাজার শোবার ঘরে পর্য়ন্ত ব্যাঙ ঢুকে পড়েছি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ঈশ্বর আজ্ঞা দিলেন, উকুন ও মাছিরা উড়ে এলো| তারা দেশের সর্বত্রই ছড়িয়ে পড়ল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ঈশ্বর বৃষ্টিকে শিলাবৃষ্টিতে পরিণত করলেন| সারা দেশে বিদ্য়ুত্‌পাত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ঈশ্বর ওদের দ্রাক্ষালতা ও ডুমুর গাছ ধ্বংস করে দিলেন| ঈশ্বর ওদের দেশের সব গাছ ধ্বংস করে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ঈশ্বর আজ্ঞা দিলেন এবং গঙ্গাফড়িং ও পঙ্গপালরা এলো| ওদের সংখ্য়া গণনারও অতী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ঝাঁকে ঝাঁকে গঙ্গাফড়িং ও পঙ্গপালরা দেশের সব গাছপালা ও দ্রাক্ষালতা, ডুমুর গাছগুলো খেয়ে শেষ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এরপর ঈশ্বর, দেশের প্রত্যেকটি প্রথমজাতকে হত্যা করলেন| ঈশ্বর সমস্ত জোষ্ঠ সন্তানদের হত্যা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মরণে রাখ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তারপর ঈশ্বর মিশর থেকে তাঁর লোকদের বের করে নিয়ে এলেন| আসার সময় ওরা সঙ্গে করে সোনা রূপো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লো| ঈশ্বরের কোন লোকই হোঁচট খায় নি বা পড়ে যায়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ঈশ্বরের লোকদের চলে য়েতে দেখে মিশর ভীষণ খুশী হয়েছিলো, কেননা ওরা ঈশ্বরের লোকদের ভয় পে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ঈশ্বর তাদের ওপর কম্বলের মত একটি মেঘ বিস্তৃত করে দিলেন| রাত্রে তাঁর লোকদের আলো দেখানোর জন্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তাঁর অগ্নিস্তম্ভ ব্যবহার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লোকরা খাদ্য চাইল এবং ঈশ্বর তাদের কাছে কোযেল এনে দিলেন এবং তাদের ক্ষুধা নিবৃত্তির জন্য ঈশ্বর আকা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তাদের রুটি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ঈশ্বর শিলাটিকে অর্ধেক করে ভাঙলেন এবং সেখান থেকে জল বেরিয়ে এলো| মরুভূমিতে একটা নদী বইতে শুর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ঈশ্বর তাঁর পবিত্র প্রতিশ্রুতির কথা স্মরণ করলেন| তাঁর দাস অব্রাহামের কাছে তিনি য়ে প্রতিশ্রু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অব্রাহামের সঙ্গে ঈশ্বর একটা চুক্তি করেছিলেন| ইস্হাককে ঈশ্বর একটি প্রতিশ্রুতি দ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িলেন, তা তিনি স্মরণ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ঈশ্বর মিশর থেকে তাঁর নির্বাচিত লোকদের বের করে আনলেন| লোকজন মহা উল্লাস করতে করতে, আনন্দ গান গাই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াইতে বেরিয়ে এল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তারপর ঈশ্বর তাদের সেই দেশ দিলেন যেখানে অন্যান্য লোকরা বাস করেছিলো, অন্যান্য লোকরা য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শ্রম করেছিলো, ঈশ্বরের লোকরা সেই সব জিনিস পে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কেন ঈশ্বর এই সব করলেন? যাতে তাঁর লোকরা তাঁর বিধি মান্য করে| যাতে তারা তাঁর শিক্ষামালাসমূ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তর্কতার সঙ্গে পালন করে| প্রভুর প্রশংসা কর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কে ধন্যবাদ দাও| তাঁর নাম উপাসনা কর| তাঁর বিস্ময়কর কাজকর্ম সম্বন্ধে জাতিগণকে ব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র উদ্দেশ্যে গান গাও| তাঁর প্রশংসা গান কর| তিনি য়ে সব আশ্চর্য়্য় কার্য়্য় করেন সে সম্পর্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রপর তিনি যাকোবের জন্য বিধিরূপে দিলেন| ইস্রায়েলের সঙ্গে ঈশ্বর চুক্তি করেছিলেন| এই চুক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ভুর পবিত্র নামে গর্ববোধ কর| যারা প্রভুর খোঁজে এসেছে তারা য়েন সুখী হয়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শক্তির জন্য তোমরা প্রভুর কাছে যাও| সর্বদাই তাঁর কাছে সাহায্যের জন্য য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িনি য়ে সব আশ্চর্য়্য় কার্য়্য় করেন তা স্মরণ কর| তিনি য়ে সমস্ত চমত্কার কাজ করেছেন এবং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ক্ষণ প্রজ্ঞা সিদ্ধান্তগুলি স্মরণে রেখ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োমরা তাঁর দাস অব্রাহামের উত্তরপুরুষ| তোমরা যাকোবের উত্তরপুরুষ যাকে ঈশ্বর বেছে ন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িরদিন ধরে চলব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ঈশ্বর বললেন, “আমি তোমাদের কনানের ভূখণ্ড দেব| সেই দেশটি তোমাদের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যখন অব্রাহামের পরিবার ছোট ছিল, তখন ঈশ্বর এই প্রতিশ্রুতি দিয়েছিলেন| সেই সময়, সেই দেশে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2026-08-01T17:07:39Z</dcterms:created>
  <dcterms:modified xsi:type="dcterms:W3CDTF">2026-08-01T17:07:39Z</dcterms:modified>
  <dc:title>சங்கீதம் : 105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