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ை ஒடுக்கும்படி ஒருவருக்கும் இடங்கொடாமல், அவர்கள்நிமித்தம் ராஜாக்களைக் கடிந்து கொண்டு: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அபிஷேகம்பண்ணினவர்களை நீங்கள் தொடாமலும், என்னுடைய ராஜாக்களுக்குத் தீங்கு செய்யாமலும் இருங்கள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தேசத்திலே பஞ்சத்தை வருவித்து, ஆகாரமென்னும் ஆதரவு கோலை முற்றிலும் முறித்த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ுக்கு முன்னாலே ஒரு புருஷனை அனுப்பினார்; யோசேப்பு சிறையாக விற்கப்பட்ட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கால்களை விலங்குபோட்டு ஒடுக்கினார்கள், அவன் பிராணன் இரும்பில் அடைபட்டி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சொன்ன வார்த்தை நிறைவேறுமளவும் அவருடைய வசனம் அவனைப் புடமிட்ட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ாஜா ஆள் அனுப்பி, அவனைக் கட்டவிழ்க்கச்சொன்னான்; ஜனங்களின் அதிபதி அவனை விடுதலைபண்ணி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ன் பிரபுக்களை அவன் மனதின்படி கட்டவும், தன் மூப்பர்களை ஞானிகளாக்கவ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ைத் தன் வீட்டுக்கு ஆண்டவனும், தன் ஆஸ்திக்கெல்லாம் அதிபதியுமாக்கி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இஸ்ரவேல் எகிப்திற்கு வந்தான்; யாக்கோபு காமின் தேசத்திலே பரதேசியாயிருந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ே நம்முடைய தேவனாகிய கர்த்தர், அவருடைய நியாயத்தீர்ப்புகள் பூமியெங்கும் விளங்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தம்முடைய ஜனங்களை மிகவும் பலுகப்பண்ணி, அவர்களுடைய சத்துருக்களைப்பார்க்கிலும் அவர்களைப் பலவான்களாக்கின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ம்முடைய ஜனங்களைப் பகைக்கவும், தம்முடைய ஊழியக்காரரை வஞ்சனையாய் நடத்தவும், அவர்களுடைய இருதயத்தை மாற்றி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ம்முடைய ஜனங்களைப் பகைக்கவும், தம்முடைய ஊழியக்காரரை வஞ்சனையாய் நடத்தவும், அவர்களுடைய இருதயத்தை மாற்றின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ம்முடைய தாசனாகிய மோசேயையும் தாம் தெரிந்துகொண்ட ஆரோனையும் அனுப்பின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ர்கள் அவர்களுக்குள் அவருடைய அடையாளங்களையும், காமின் தேசத்திலே அற்புதங்களையும் செய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 இருளை அனுப்பி அந்தகாரத்தை உண்டாக்கினார்; அவருடைய வார்த்தைகளை எதிர்ப்பார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ுடைய தண்ணீர்களை இரத்தமாக மாற்றி, அவர்களுடைய மச்சங்களைச் சாகப்பண்ணின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ுடைய தேசம் தவளைகளைத் திரளாய்ப் பிறப்பித்தது; அவர்களுடைய ராஜாக்களின் அறைவீடுகளிலும் அவைகள் வ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 கட்டளையிட, அவர்களுடைய எல்லைகளில் எங்கும் வண்டுகளும் பேன்களும் வந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ுடைய மழைகளைக் கல்மழையாக்கி, அவர்களுடைய தேசத்திலே ஜுவாலிக்கிற அக்கினியை வரப்பண்ணின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யிரந்தலைமுறைக்கென்று அவர் கட்டளையிட்ட வாக்கையும், ஆபிரகாமோடே அவர் பண்ணின உடன்படிக்கையைய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ுடைய திராட்சச் செடிகளையும் அத்திமரங்களையும் அழித்து, அவர்களுடைய எல்லைகளிலுள்ள மரங்களையும் முறித்த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ர் கட்டளையிட, எண்ணிமுடியாத வெட்டுக்கிளிகளும் பச்சைப்புழுக்களும் வந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ர்களுடைய தேசத்திலுள்ள சகல பூண்டுகளையும் அரித்து, அவர்களுடைய நிலத்தின் கனியைத் தின்றுபோட்ட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ர்களுடைய தேசத்திலே தலைச்சன்கள் அனைத்தையும், அவர்களுடைய பெலனில் முதற்பெலனான யாவரையும் சங்கரித்த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 அவர்களை வெள்ளியோடும் பொன்னோடும் புறப்படப்பண்ணினார்; அவர்கள் கோத்திரங்களில் பலவீனப்பட்டவன் ஒருவனும் இருந்ததில்லை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கிப்தியர் அவர்களுக்குப் பயந்ததினால் அவர்கள் புறப்பட்டபோது மகிழ்ந்த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 மேகத்தை மறைவுக்காக விரித்து, இரவை வெளிச்சமாக்குகிறதற்காக அக்கினியையும் தந்த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கேட்டார்கள், அவர் காடைகளை வரப்பண்ணினார்; வான அப்பத்தினாலும் அவர்களைத் திருப்தியாக்கின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கன்மலையைத் திறந்தார், தண்ணீர்கள் புறப்பட்டு வறண்ட வெளிகளில் ஆறாய் ஓடிற்ற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ர் தம்முடைய பரிசுத்த வாக்குத்தத்தத்தையும், தம்முடைய தாசனாகிய ஆபிரகாமையும் நினைத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ஈசாக்குக்கு இட்ட ஆணையையும் என்றென்றைக்கும் நினைத்திருக்கி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தம்முடைய ஜனத்தைக் களிப்போடும் தாம் தெரிந்துகொண்டவர்களைக் கெம்பீர சத்தத்தோடும் புறப்படப்பண்ணின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தமது கட்டளைகளைக் காத்து நடக்கும்படிக்கும், தமது நியாயப்பிரமாணங்களைக் கைக்கொள்ளும்படிக்கும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வர்களுக்குப் புறஜாதிகளுடைய தேசங்களைக் கொடுத்தார்; அந்நிய ஜனங்களுடைய பிரயாசத்தின்பலனைச் சுதந்தரித்துக்கொண்டார்கள். அல்லேலூயா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ைத் துதித்து, அவருடைய நாமத்தைப் பிரஸ்தாபமாக்குங்கள், அவருடைய செய்கைகளை ஜனங்களுக்குள்ளே பிரசித்தப்படுத்துங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ைப் பாடி அவரைக் கீர்த்தனம்பண்ணுங்கள், அவருடைய அதிசயங்களையெல்லாம் தியானித்துப் பேசுங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ுடைய பரிசுத்த நாமத்தைக் குறித்து மேன்மைபாராட்டுங்கள்; கர்த்தரைத் தேடுகிறவர்களின் இருதயம் மகிழ்வதாக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ையும் அவர் வல்லமையையும் நாடுங்கள்; அவர் சமுகத்தை நித்தமும் தேடுங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ுடைய தாசனாகிய ஆபிரகாமின் சந்ததியே! அவரால் தெரிந்துகொள்ளப்பட்டவர்களாகிய யாக்கோபின் புத்திரரே!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செய்த அதிசயங்களையும் அவருடைய அற்புதங்களையும், அவர் வாக்கின் நியாயத்தீர்ப்புகளையும் நினைவுகூர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 யாக்கோபுக்குப் பிரமாணமாகவும், இஸ்ரவேலுக்கு நித்திய உடன்படிக்கையாகவும் உறுதிப்படுத்தி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் சுதந்தரபாகமான கானான் தேசத்தை உனக்குத் தருவேன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்காலத்தில் அவர்கள் கொஞ்சத் தொகைக்குட்பட்ட சொற்ப ஜனங்களும் பரதேசிகளுமாயிரு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ஒரு ஜனத்தைவிட்டு மறு ஜனத்தண்டைக்கும், ஒரு ராஜ்யத்தைவிட்டு மறு தேசத்தாரண்டைக்கும் போ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ை ஒடுக்கும்படி ஒருவருக்கும் இடங்கொடாமல், அவர்கள்நிமித்தம் ராஜாக்களைக் கடிந்து கொண்டு: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थ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कि मेरे अभिषिक्तों को मत छुओ, और न मेरे नबियों की हानि कर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फिर उसने उस देश में अकाल भेजा, और अन्न के सब आधार को दूर कर द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उसने यूसुफ नाम एक पुरूष को उन से पहिले भेजा था, जो दास होने के लिये बेचा गय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लोगों ने उसके पैरों में बेड़ियां डाल कर उसे दु:ख दिया; वह लोहे की सांकलों से जकड़ा गय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जब तक कि उसकी बात पूरी न हुई तब तक यहोवा का वचन उसे कसौटी पर कसता रह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तब राजा ने दूत भेज कर उसे निकलवा लिया, और देश देश के लोगों के स्वामी ने उसके बन्धन खुलवाए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उसने उसको अपने भवन का प्रधान और अपनी पूरी सम्पत्ति का अधिकारी ठहराय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कि वह उसके हाकिमों को अपनी इच्छा के अनुसार कैद करे और पुरनियों को ज्ञान सिखा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फिर इस्राएल मिस्त्र में आया; और याकूब हाम के देश में परदेशी रह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वही हमारा परमेश्वर यहोवा है; पृथ्वी भर में उसके निर्णय होत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तब उसने अपनी प्रजा को गिनती में बहुत बढ़ाया, और उसके द्रोहियों से अधिक बलवन्त क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उसने मिस्त्रियों के मन को ऐसा फेर दिया, कि वे उसकी प्रजा से बैर रखने, और उसके दासों से छल कर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ग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उसने अपने दास मूसा को, और अपने चुने हुए हारून को भेज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उन्होंने उनके बीच उसकी ओर से भांति भांति के चिन्ह, और हाम के देश में चमत्कार दिख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उसने अन्धकार कर दिया, और अन्धियारा हो गया; और उन्होंने उसकी बातों को न टाल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उसने मिस्त्रियों के जल को लोहू कर डाला, और मछलियों को मार डाल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मेंढक उनकी भूमि में वरन उनके राजा की कोठरियों में भी भर ग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उसने आज्ञा दी, तब डांस आ गए, और उनके सारे देश में कुटकियां आ ग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उसने उनके लिये जलवृष्टि की सन्ती ओले, और उनके देश में धधकती आग बरसा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वह अपनी वाचा को सदा स्मरण रखता आया है, यह वही वचन है जो उसने हजार पीढ़ीयों के लिये ठहराया है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और उसने उनकी दाखलताओं और अंजीर के वृक्षों को वरन उनके देश के सब पेड़ों को तोड़ डाल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उसने आज्ञा दी तब अनगिनत टिडि्डयां, और कीड़े आए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और उन्होंने उनके देश के सब अन्न आदि को खा डाला; और उनकी भूमि के सब फलों को चट कर ग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उसने उनके देश के सब पहिलौठों को, उनके पौरूष के सब पहिले फल को नाश किय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तब वह अपने गोत्रियों को सोना चांदी दिला कर निकाल लाया, और उन में से कोई निर्बल न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उनके जाने से मिस्त्री आनन्दित हुए, क्योंकि उनका डर उन में समा गय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उसने छाया के लिये बादल फैलाया, और रात को प्रकाश देने के लिये आग प्रगट क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उन्होंने मांगा तब उसने बटेरें पहुंचाई, और उन को स्वर्गीय भोजन से तृप्त क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उसने चट्टान फाड़ी तब पानी बह निकला; और निर्जल भूमि पर नदी बहने ल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क्योंकि उसने अपने पवित्र वचन और अपने दास इब्राहीम को स्मरण किय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वही वाचा जो उसने इब्राहीम के साथ बान्धी, और उसके विषय में उसने इसहाक से शपथ खा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वह अपनी प्रजा को हर्षित करके और अपने चुने हुओं से जयजयकार कराके निकाल ल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और उन को अन्यजातियों के देश दिए; और वे और लोगों के श्रम के फल के अधिकारी किए गए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कि वे उसकी विधियों को मानें, और उसकी व्यवस्था को पूरी करें। याह की स्तुति कर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यहोवा का धन्यवाद करो, उससे प्रार्थना करो, देश देश के लोगों में उसके कामों का प्रचार कर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उसके लिये गीत गाओ, उसके लिये भजन गाओ, उसके सब आश्चर्यकर्मों पर ध्यान कर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उसके पवित्र नाम की बड़ाई करो; यहोवा के खोजियों का हृदय आनन्दित ह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यहोवा और उसकी सामर्थ को खोजो, उसके दर्शन के लगातार खोजी बने रह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उसके किए हुए आश्चर्यकर्म स्मरण करो, उसके चमत्कार और निर्णय स्मरण कर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हे उसके दास इब्राहीम के वंश, हे याकूब की सन्तान, तुम तो उसके चुने हुए ह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और उसी को उसने याकूब के लिये विधि करके, और इस्राएल के लिये यह कह कर सदा की वाचा करके दृढ़ किय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कि मैं कनान देश को तुझी को दूंगा, वह बांट में तुम्हारा निज भाग हो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उस समय तो वे गिनती में थोड़े थे, वरन बहुत ही थोड़े, और उस देश में परदेशी थ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वे एक जाति से दूसरी जाति में, और एक राज्य से दूसरे राज्य में फिरते रह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परन्तु उसने किसी मनुष्य को उन पर अन्धेर करने न दिया; और वह राजाओं को उनके निमित्त यह धमकी देत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2026-06-10T10:16:24Z</dcterms:created>
  <dcterms:modified xsi:type="dcterms:W3CDTF">2026-06-10T10:16:24Z</dcterms:modified>
  <dc:title>சங்கீதம் : 105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