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908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ஆட்கொண்ட இயேசு
உம்மையாரென்று நானறிவேன்
உண்மை உள்ளவரே – என்றும்
நன்மைகள் செய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னிதர் தூற்றும்போது – உம்மில்
மகிழச் செய்பவரே
அதைத் தாங்கிட பெலன் கொடுத்து
தயவாய் அணைப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னிமை வாட்டும்போது – நம்
துணையாய் இருப்பவரே
உம் ஆவியினால் தேற்றி
அபிஷேகம் செய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ழ்க்கை பயணத்திலே
மேகத்தூணாய் வருபவரே
உம் வார்த்தையின் திருவுணவால்
வளமாய் காப்பவர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2026-09-16T16:02:19Z</dcterms:created>
  <dcterms:modified xsi:type="dcterms:W3CDTF">2026-09-16T16:02:19Z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