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presProps" Target="presProps.xml"/>
  <Relationship Id="rId64" Type="http://schemas.openxmlformats.org/officeDocument/2006/relationships/viewProps" Target="viewProps.xml"/>
  <Relationship Id="rId6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ின்னும் அவர் அவர்களை நோக்கி: தேவனுடைய ராஜ்யத்தை எதற்கு ஒப்பிடுவோம்? அல்லது எந்த உவமையினாலே அதைத் திருஷ்டாந்தப்படுத்துவோம்?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ு ஒரு கடுகு விதைக்கு ஒப்பாயிருக்கிறது; அது பூமியில் விதைக்கப்படும்போது பூமியிலுள்ள சகல விதைகளிலும் சிறிதாயிருக்கிறது;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விதைக்கப்பட்டபின்போ, அது வளர்ந்து, சகல பூண்டுகளிலும் பெரிதாகி, ஆகாயத்துப்பறவைகள் அதினுடைய நிழலின்கீழ் வந்தடையத்தக்க பெரிய கிளைகளை விடும் என்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விதைக்கப்பட்டபின்போ, அது வளர்ந்து, சகல பூண்டுகளிலும் பெரிதாகி, ஆகாயத்துப்பறவைகள் அதினுடைய நிழலின்கீழ் வந்தடையத்தக்க பெரிய கிளைகளை விடும் என்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்கள் கேட்டறியும் திராணிக்குத்தக்கதாக, அவர் இப்படிப்பட்ட அநேக உவமைகளினாலே அவர்களுக்கு வசனத்தைச் சொன்ன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உவமைகளினாலேயன்றி அவர்களுக்கு ஒன்றும் சொல்லவில்லை; அவர் தம்முடைய சீஷரோடே தனித்திருக்கும்போது, அவர்களுக்கு எல்லாவற்றையும் விவரித்துச்சொன்ன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உவமைகளினாலேயன்றி அவர்களுக்கு ஒன்றும் சொல்லவில்லை; அவர் தம்முடைய சீஷரோடே தனித்திருக்கும்போது, அவர்களுக்கு எல்லாவற்றையும் விவரித்துச்சொன்ன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 மறுபடியும் கடலோரத்திலே போதகம்பண்ணத் தொடங்கினார். திரளான ஜனங்கள் அவரிடத்தில் கூடிவந்தபடியால், அவர் கடலிலே நின்ற ஒரு படவில் ஏறி உட்கார்ந்தார்; ஜனங்களெல்லாரும் கடற்கரையில் நின்ற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 மறுபடியும் கடலோரத்திலே போதகம்பண்ணத் தொடங்கினார். திரளான ஜனங்கள் அவரிடத்தில் கூடிவந்தபடியால், அவர் கடலிலே நின்ற ஒரு படவில் ஏறி உட்கார்ந்தார்; ஜனங்களெல்லாரும் கடற்கரையில் நின்ற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ன்று சாயங்காலத்தில், அவர் அவர்களை நோக்கி: அக்கரைக்குப் போவோம் வாருங்கள் என்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ன்னும் அவர் அவர்களை நோக்கி: நீங்கள் கேட்கிறதைக் கவனியுங்கள், எந்த அளவினால் அளக்கிறீர்களோ, அந்த அளவினால் உங்களுக்கும் அளக்கப்படும்; கேட்கிற உங்களுக்கு அதிகம் கொடுக்கப்பட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அநேக விசேஷங்களை உவமைகளாக அவர்களுக்குப் போதித்தார்; போதிக்கிறபொழுது அவர்களுக்குச் சொன்னது: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வர் ஜனங்களை அனுப்பிவிட்டு, அவர் படவிலிருந்தபடியே அவரைக் கொண்டுபோனார்கள். வேறே படவுகளும் அவரோடேகூட இருந்த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ேளுங்கள், விதைக்கிறவன் ஒருவன் விதைக்கப் புறப்பட்ட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ப்பொழுது, பலத்த சுழல்காற்று உண்டாகி, படவு நிரம்பத்தக்கதாக, அலைகள் அதின்மேல் மோதிற்ற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விதைக்கையில், சில விதை வழியருகே விழுந்தது; ஆகாயத்துப் பறவைகள் வந்து அதைப் பட்சித்துப்போட்ட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கப்பலின் பின்னணியத்தில் அவர் தலையணை வைத்து நித்திரையாயிருந்தார். அவர்கள் அவரை எழுப்பி: போதகரே, நாங்கள் மடிந்து போகிறது உமக்குக் கவலையில்லையா என்ற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கப்பலின் பின்னணியத்தில் அவர் தலையணை வைத்து நித்திரையாயிருந்தார். அவர்கள் அவரை எழுப்பி: போதகரே, நாங்கள் மடிந்து போகிறது உமக்குக் கவலையில்லையா என்ற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ில விதை அதிக மண்ணில்லாத கற்பாறை நிலத்தில் விழுந்தது; அதற்கு ஆழமான மண்ணில்லாததினாலே சீக்கிரத்தில் முளைத்த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ில விதை அதிக மண்ணில்லாத கற்பாறை நிலத்தில் விழுந்தது; அதற்கு ஆழமான மண்ணில்லாததினாலே சீக்கிரத்தில் முளைத்த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வெயில் ஏறினபோதோ, தீய்ந்துபோய், வேரில்லாமையால் உலர்ந்து போயிற்ற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ன்னும் அவர் அவர்களை நோக்கி: நீங்கள் கேட்கிறதைக் கவனியுங்கள், எந்த அளவினால் அளக்கிறீர்களோ, அந்த அளவினால் உங்களுக்கும் அளக்கப்படும்; கேட்கிற உங்களுக்கு அதிகம் கொடுக்கப்பட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ில விதை முள்ளுள்ள இடங்களில் விழுந்தது; முள் வளர்ந்து, அது பலன் கொடாதபடி அதை நெருக்கிப்போட்ட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ில விதை நல்ல நிலத்தில் விழுந்து, ஓங்கிவளருகிற பயிராகி, ஒன்று முப்பதும், ஒன்று அறுபதும், ஒன்று நூறுமாகப் பலன் தந்த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ில விதை நல்ல நிலத்தில் விழுந்து, ஓங்கிவளருகிற பயிராகி, ஒன்று முப்பதும், ஒன்று அறுபதும், ஒன்று நூறுமாகப் பலன் தந்த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ேட்கிறதற்குக் காதுள்ளவன் கேட்கக்கடவன் என்று அவர்களுக்குச் சொன்ன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 தனித்திருக்கிறபோது, பன்னிருவரோடுங்கூட அவரைச் சூழ்ந்திருந்தவர்கள் இந்த உவமையைக் குறித்து அவரிடத்தில் கேட்ட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அவர்: தேவனுடைய ராஜ்யத்தின் இரகசியத்தை அறியும்படி உங்களுக்கு அருளப்பட்டது. புறம்பே இருக்கிறவர்களுக்கோ இவைகளெல்லாம் உவமைகளாகச் சொல்லப்படுகிற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அவர்: தேவனுடைய ராஜ்யத்தின் இரகசியத்தை அறியும்படி உங்களுக்கு அருளப்பட்டது. புறம்பே இருக்கிறவர்களுக்கோ இவைகளெல்லாம் உவமைகளாகச் சொல்லப்படுகிற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் குணப்படாதபடிக்கும், பாவங்கள் அவர்களுக்கு மன்னிக்கப்படாதபடிக்கும், அவர்கள் கண்டும் காணாதவர்களாகவும், கேட்டும் உணராதவர்களாகவும் இருக்கும்படி, இப்படிச் சொல்லப்படுகிறது என்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் குணப்படாதபடிக்கும், பாவங்கள் அவர்களுக்கு மன்னிக்கப்படாதபடிக்கும், அவர்கள் கண்டும் காணாதவர்களாகவும், கேட்டும் உணராதவர்களாகவும் இருக்கும்படி, இப்படிச் சொல்லப்படுகிறது என்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 அவர் அவர்களை நோக்கி: இந்த உவமையை நீங்கள் அறியவில்லையா? அறியாவிட்டால் மற்ற உவமைகளையெல்லாம் எப்படி அறிவீர்கள்?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ள்ளவனெவனோ அவனுக்குக் கொடுக்கப்படும்; இல்லாதவனெவனோ அவனிடத்தில் உள்ளதும் எடுத்துக்கொள்ளப்படும் என்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 அவர் அவர்களை நோக்கி: இந்த உவமையை நீங்கள் அறியவில்லையா? அறியாவிட்டால் மற்ற உவமைகளையெல்லாம் எப்படி அறிவீர்கள்?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விதைக்கிறவன் வசனத்தை விதைக்கி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வசனத்தைக் கேட்டவுடனே, சாத்தான் வந்து, அவர்கள் இருதயங்களில் விதைக்கப்பட்ட வசனத்தை எடுத்துப்போடுகிறான். இவர்களே வசனம் விதைக்கப்படுகிற வழியருகானவ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வசனத்தைக் கேட்டவுடனே, சாத்தான் வந்து, அவர்கள் இருதயங்களில் விதைக்கப்பட்ட வசனத்தை எடுத்துப்போடுகிறான். இவர்களே வசனம் விதைக்கப்படுகிற வழியருகானவ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டியே, வசனத்தைக் கேட்டவுடனே அதைச் சந்தோஷத்தோடு ஏற்றுக்கொண்டும்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டியே, வசனத்தைக் கேட்டவுடனே அதைச் சந்தோஷத்தோடு ஏற்றுக்கொண்டும்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ங்களுக்குள்ளே வேர்கொள்ளாதபடியால், கொஞ்சக்காலமாத்திரம் நிலைத்திருக்கிறார்கள், வசனத்தினிமித்தம் உபத்திரவமும் துன்பமும் உண்டானவுடனே இடறலடைகிறார்கள்; இவர்களே கற்பாறை நிலத்தில் விதைக்கப்பட்டவ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ங்களுக்குள்ளே வேர்கொள்ளாதபடியால், கொஞ்சக்காலமாத்திரம் நிலைத்திருக்கிறார்கள், வசனத்தினிமித்தம் உபத்திரவமும் துன்பமும் உண்டானவுடனே இடறலடைகிறார்கள்; இவர்களே கற்பாறை நிலத்தில் விதைக்கப்பட்டவ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வசனத்தைக் கேட்டும், உலகக்கவலைகளும், ஐசுவரியத்தின் மயக்கமும், மற்றவைகளைப்பற்றி உண்டாகிற இச்சைகளும் உட்பிரவேசித்து, வசனத்தை நெருக்கிப் போட, அதினால் பலனற்றுப்போகிறார்கள்;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வர்களே முள்ளுள்ள இடங்களில் விதைக்கப்பட்டவ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ள்ளவனெவனோ அவனுக்குக் கொடுக்கப்படும்; இல்லாதவனெவனோ அவனிடத்தில் உள்ளதும் எடுத்துக்கொள்ளப்படும் என்ற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வர்களே முள்ளுள்ள இடங்களில் விதைக்கப்பட்டவ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சனத்தைக் கேட்டு, ஏற்றுக்கொண்டு, ஒன்று முப்பதும், ஒன்று அறுபதும், ஒன்று நூறுமாகப் பலன்கொடுக்கிறார்கள்; இவர்களே நல்ல நிலத்தில் விதைக்கப்பட்டவர்கள் என்ற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சனத்தைக் கேட்டு, ஏற்றுக்கொண்டு, ஒன்று முப்பதும், ஒன்று அறுபதும், ஒன்று நூறுமாகப் பலன்கொடுக்கிறார்கள்; இவர்களே நல்ல நிலத்தில் விதைக்கப்பட்டவர்கள் என்ற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் எழுந்து, காற்றை அதட்டி, கடலைப்பார்த்து: இரையாதே, அமைதலாயிரு என்றார். அப்பொழுது காற்று நின்றுபோய், மிகுந்த அமைதலுண்டாயிற்று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் எழுந்து, காற்றை அதட்டி, கடலைப்பார்த்து: இரையாதே, அமைதலாயிரு என்றார். அப்பொழுது காற்று நின்றுபோய், மிகுந்த அமைதலுண்டாயிற்று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வர் அவர்களை நோக்கி: ஏன் இப்படிப் பயப்படுகிறீர்கள்? ஏன் உங்களுக்கு விசுவாசம் இல்லாமற்போயிற்று என்ற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ர்கள் மிகவும் பயந்து: இவர் யாரோ? காற்றும் கடலும் இவருக்குக் கீழ்ப்படிகிறதே என்று, ஒருவரோடொருவர் சொல்லிக்கொண்ட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னும் அவர் அவர்களை நோக்கி: விளக்கைத் தண்டின்மேல் வைக்கிறதற்கேயன்றி, மரக்காலின் கீழாகிலும், கட்டிலின் கீழாகிலும், வைக்கிறதற்குக் கொண்டுவருவார்களா?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னும் அவர் அவர்களை நோக்கி: விளக்கைத் தண்டின்மேல் வைக்கிறதற்கேயன்றி, மரக்காலின் கீழாகிலும், கட்டிலின் கீழாகிலும், வைக்கிறதற்குக் கொண்டுவருவார்களா?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வெளியரங்கமாகாத அந்தரங்கமுமில்லை, வெளிக்கு வராத மறைபொருளுமில்லை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ன்னும் அவர் அவர்களை நோக்கி: தேவனுடைய ராஜ்யமானது, ஒரு மனுஷன் நிலத்தில் விதையை விதைத்து;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ேட்கிறதற்கு ஒருவன் காதுள்ளவனாயிருந்தால் கேட்கக்கடவன்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ரவில் தூங்கி, பகலில் விழித்திருக்க, அவனுக்குத் தெரியாதவிதமாய், விதை முளைத்துப் பயிராகிறதற்கு ஒப்பாயிருக்கிற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எப்படியென்றால், நிலமானது முன்பு முளையையும், பின்பு கதிரையும், கதிரிலே நிறைந்த தானியத்தையும் பலனாகத் தானாய்க் கொடுக்க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யிர் விளைந்து அறுப்புக்காலம் வந்தவுடனே, அறுக்கிறதற்கு ஆட்களை அனுப்புகிறான் என்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4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फिर उस ने कहा, हम परमेश्वर के राज्य की उपमा किस से दें, और किस दृष्टान्त से उसका वर्णन करे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वह राई के दाने के समान है; कि जब भूमि में बोया जाता है तो भूमि के सब बीजों से छोटा हो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परन्तु जब बोया गया, तो उगकर सब साग पात से बड़ा हो जाता है, और उसकी ऐसी बड़ी डालियां निकलती है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 आकाश के पक्षी उसकी छाया में बसेरा कर सकते है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और वह उन्हें इस प्रकार के बहुत से दृष्टान्त दे देकर उन की समझ के अनुसार वचन सुना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और बिना दृष्टान्त कहे उन से कुछ भी नहीं कहता था; परन्तु एकान्त में वह अपने निज चेलों को सब बात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 अर्थ बताता थ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वह फिर झील के किनारे उपदेश देने लगा: और ऐसी बड़ी भीड़ उसके पास इकट्ठी हो गई, कि वह झील में एक ना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 चढ़कर बैठ गया और सारी भीड़ भूमि पर झील के किनारे खड़ी रह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उसी दिन जब सांझ हुई, तो उस ने उन से कहा; आओ, हम पार चलें,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फिर उस ने उन से कहा; चौकस रहो, कि क्या सुनते हो? जिस नाप से तुम नापते हो उसी से तुम्हारे लिये भ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वह उन्हें दृष्टान्तों में बहुत सी बातें सिखाने लगो, और अपने उपदेश में उन से क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और वे भीड़ को छोड़कर जैसा वह था, वैसा ही उसे नाव पर साथ ले चले; और उसके साथ, और भी नावें थ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सुनो: देखो, एक बोनेवाला, बीज बाने के लिये निकल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तब बड़ी आन्धी आई, और लहरें नाव पर यहां तक लगीं, कि वह अब पानी से भरी जाती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और बोते समय कुछ तो मार्ग के किनारे गिरा और पक्षियों ने आकर उसे चुग ल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और वह आप पिछले भाग में गद्दी पर सो रहा था; तब उन्होंने उसे जगाकर उस से कहा; हे गुरू, क्या तुझ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िन्ता नहीं, कि हम नाश हुए जाते है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कुछ पत्थरीली भूमि पर गिरा जहां उस को बहुत मिट्टी न मिली, और गहरी मिट्टी न मिलने के कारण जल्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ग आ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और जब सूर्य निकला, तो जल गया, और जड़ न पकड़ने के कारण सूख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ापा जाएगा, और तुम को अधिक दिया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कुछ तो झाड़ियों में गिरा, और झाड़ियों ने बढ़कर उसे दबा लिया, और वह फल न ल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परन्तु कुछ अच्छी भूमि पर गिरा; और वह उगा, और बढ़कर फलवन्त हुआ; और कोई तीस गुणा, कोई साठ गुणा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ई सौ गुणा फल ल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और उस ने कहा; जिस के पास सुनने के लिये कान हों वह सुन ल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जब वह अकेला रह गया, तो उसके साथियों ने उन बारह समेत उस से इन दृष्टान्तों के विषय में पूछ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उस ने उन से कहा, तुम को तो परमेश्वर के राज्य के भेद की समझ दी गई है, परन्तु बाहर वालों के 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ब बातें दृष्टान्तों में होती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इसलिये कि वे देखते हुए देखें और उन्हें सुझाई न पड़े और सुनते हुए सुनें भी और न समझें; ऐसा न ह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 वे फिरें, और क्षमा किए जाए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फिर उस ने उन से कहा; क्या तुम यह दृष्टान्त नहीं समझते? तो फिर और सब दृष्टान्तों को क्यों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क्योंकि जिस के पास है, उस को दिया जाएगा; परन्तु जिस के पास नहीं है उस से वह भी जो उसके पास है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मझोग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बोने वाला वचन बो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जो मार्ग के किनारे के हैं जहां वचन बोया जाता है, ये वे हैं, कि जब उन्होंने सुना, तो शैतान तुरन्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कर वचन को जो उन में बोया गया था, उठा ले जा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वैसे ही जो पत्थरीली भूमि पर बोए जाते हैं, ये वे हैं, कि जो वचन को सुनकर तुरन्त आनन्द से ग्रह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 ले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परन्तु अपने भीतर जड़ न रखने के कारण वे थोड़े ही दिनों के लिये रहते हैं; इस के बाद जब वचन के कार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 पर क्लेश या उपद्रव होता है, तो वे तुरन्त ठोकर खा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और जो झाडियों में बोए गए ये वे हैं जिन्होंने वचन सु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और संसार की चिन्ता, और धन का धोखा, और और वस्तुओं का लोभ उन में समाकर वचन को दबा देता है। और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े लिया जाए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िष्फल रह जा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और जो अच्छी भूमि में बोए गए, ये वे हैं, जो वचन सुनकर ग्रहण करते और फल लाते हैं, कोई तीस गुण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ई साठ गुणा, और कोई सौ गुण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तब उस ने उठकर आन्धी को डांटा, और पानी से कहा; “शान्त रह, थम जा”: और आन्धी थम गई और बड़ा चैन ह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और उन से कहा; तुम क्यों डरते हो? क्या तुम्हें अब तक विश्वास नही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और वे बहुत ही डर गए और आपस में बोले; यह कौन है, कि आन्धी और पानी भी उस की आज्ञा मानते है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और उस ने उन से कहा; क्या दिये को इसलिये लाते हैं कि पैमाने या खाट के नीचे रखा जाए? क्या इस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हीं, कि दीवट पर रखा जाए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क्योंकि कोई वस्तु छिपी नहीं, परन्तु इसलिये कि प्रगट हो जाए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फिर उस ने कहा; परमेश्वर का राज्य ऐसा है, जैसे कोई मनुष्य भूमि पर बीज छींट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और न कुछ गुप्त है पर इसलिये कि प्रगट हो जाए। यदि किसी के सुनने के कान हों, तो सुन 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और रात को सोए, और दिन को जागे और वह बीज ऐसे उगे और बढ़े कि वह न जान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पृथ्वी आप से आप फल लाती है पहिले अंकुर, तब बाल, और तब बालों में तैयार दा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परन्तु जब दाना पक जाता है, तब वह तुरन्त हंसिया लगाता है, क्योंकि कटनी आ पहुंची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2026-09-05T22:09:54Z</dcterms:created>
  <dcterms:modified xsi:type="dcterms:W3CDTF">2026-09-05T22:09:54Z</dcterms:modified>
  <dc:title>मरकुस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