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ஆபிராமுக்குத் தரிசனமாகி: உன் சந்ததிக்கு இந்தத் தேசத்தைக் கொடுப்பேன் என்றார். அப்பொழுது அவன் தனக்குத் தரிசனமான கர்த்தருக்கு அங்கே ஒரு பலிபீடத்தைக் கட்டி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அவன் அவ்விடம் விட்டுப் பெயர்ந்து, பெத்தேலுக்குக் கிழக்கே இருக்கும் மலைக்குப் போய், பெத்தேல் தனக்கு மேற்காகவும் ஆயீ கிழக்காகவும் இருக்கக் கூடாரம் போட்டு, அங்கே கர்த்தருக்கு ஒரு பலிபீடத்தைக் கட்டி, கர்த்தருடைய நாமத்தைத் தொழுதுகொண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அவன் அவ்விடம் விட்டுப் பெயர்ந்து, பெத்தேலுக்குக் கிழக்கே இருக்கும் மலைக்குப் போய், பெத்தேல் தனக்கு மேற்காகவும் ஆயீ கிழக்காகவும் இருக்கக் கூடாரம் போட்டு, அங்கே கர்த்தருக்கு ஒரு பலிபீடத்தைக் கட்டி, கர்த்தருடைய நாமத்தைத் தொழுதுகொண்ட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பின் ஆபிராம் புறப்பட்டு, தெற்கே பிரயாணம்பண்ணிக்கொண்டு போ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்தேசத்திலே பஞ்சம் உண்டாயிற்று; தேசத்திலே பஞ்சம் கொடிதாயிருந்தபடியால், ஆபிராம் எகிப்து தேசத்திலே தங்கும்படி அவ்விடத்துக்குப் போ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்தேசத்திலே பஞ்சம் உண்டாயிற்று; தேசத்திலே பஞ்சம் கொடிதாயிருந்தபடியால், ஆபிராம் எகிப்து தேசத்திலே தங்கும்படி அவ்விடத்துக்குப் போ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எகிப்துக்குச் சமீபமாய் வந்தபோது, தன் மனைவி சாராயைப் பார்த்து: நீ பார்வைக்கு அழகுள்ள ஸ்திரீ என்று அறி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எகிப்துக்குச் சமீபமாய் வந்தபோது, தன் மனைவி சாராயைப் பார்த்து: நீ பார்வைக்கு அழகுள்ள ஸ்திரீ என்று அறிவ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கிப்தியர் உன்னைக் காணும்போது, இவள் அவனுடைய மனைவி என்று சொல்லி, என்னைக் கொன்றுபோட்டு, உன்னை உயிரோடே வைப்ப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கிப்தியர் உன்னைக் காணும்போது, இவள் அவனுடைய மனைவி என்று சொல்லி, என்னைக் கொன்றுபோட்டு, உன்னை உயிரோடே வைப்ப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ஆபிராமுக்குச் சொன்னபடியே அவன் புறப்பட்டுப் போனான்; லோத்தும் அவனோடேகூடப் போனான். ஆபிராம் ஆரானைவிட்டுப் புறப்பட்டபோது, எழுபத்தைந்து வயதுள்ளவனாயிரு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உன்னிமித்தம் எனக்கு நன்மை உண்டாகும்படிக்கும், உன்னாலே என் உயிர் பிழைக்கும்படிக்கும், நீ உன்னை என் சகோதரி என்று சொல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உன்னிமித்தம் எனக்கு நன்மை உண்டாகும்படிக்கும், உன்னாலே என் உயிர் பிழைக்கும்படிக்கும், நீ உன்னை என் சகோதரி என்று சொல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பிராம் எகிப்திலே வந்தபோது, எகிப்தியர் அந்த ஸ்திரீயை மிகுந்த அழகுள்ளவளென்று கண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ர்வோனுடைய பிரபுக்களும் அவளைக் கண்டு, பார்வோனுக்கு முன்பாக அவளைப் புகழ்ந்தார்கள். அப்பொழுது அந்த ஸ்திரீ பார்வோனுடைய அரமனைக்குக் கொண்டுபோகப்பட்ட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ர்வோனுடைய பிரபுக்களும் அவளைக் கண்டு, பார்வோனுக்கு முன்பாக அவளைப் புகழ்ந்தார்கள். அப்பொழுது அந்த ஸ்திரீ பார்வோனுடைய அரமனைக்குக் கொண்டுபோகப்பட்டா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ள் நிமித்தம் அவன் ஆபிராமுக்குத் தயைபாராட்டினான்; அவனுக்கு ஆடுமாடுகளும், கழுதைகளும், வேலைக்காரரும், வேலைக்காரிகளும், கோளிகைக் கழுதைகளும், ஒட்டகங்களும் கிடைத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ள் நிமித்தம் அவன் ஆபிராமுக்குத் தயைபாராட்டினான்; அவனுக்கு ஆடுமாடுகளும், கழுதைகளும், வேலைக்காரரும், வேலைக்காரிகளும், கோளிகைக் கழுதைகளும், ஒட்டகங்களும் கிடைத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பிராமுடைய மனைவியாகிய சாராயின் நிமித்தம் கர்த்தர் பார்வோனையும், அவன் வீட்டாரையும் மகா வாதைகளால் வாதித்த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பார்வோன் ஆபிராமை அழைத்து: நீ எனக்கு ஏன் இப்படிச் செய்தாய்? இவள் உன் மனைவி என்று நீ எனக்கு அறிவியாமற் போனதென்ன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வளை உன் சகோதரி என்று நீ சொல்லவேண்டுவது என்ன? இவளை நான் எனக்கு மனைவியாகக்கொண்டிருப்பேனே; இதோ உன் மனைவி; இவளை அழைத்துக்கொண்டுபோ என்று சொன்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ஆபிராமுக்குச் சொன்னபடியே அவன் புறப்பட்டுப் போனான்; லோத்தும் அவனோடேகூடப் போனான். ஆபிராம் ஆரானைவிட்டுப் புறப்பட்டபோது, எழுபத்தைந்து வயதுள்ளவனாயிரு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வளை உன் சகோதரி என்று நீ சொல்லவேண்டுவது என்ன? இவளை நான் எனக்கு மனைவியாகக்கொண்டிருப்பேனே; இதோ உன் மனைவி; இவளை அழைத்துக்கொண்டுபோ என்று சொன்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ர்வோன் அவனைக்குறித்துத் தன் மனுஷருக்குக் கட்டளை கொடுத்தான்; அவர்கள் அவனையும், அவன் மனைவியையும் அவனுக்கு உண்டான எல்லாவற்றையும் அனுப்பிவிட்ட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ர்வோன் அவனைக்குறித்துத் தன் மனுஷருக்குக் கட்டளை கொடுத்தான்; அவர்கள் அவனையும், அவன் மனைவியையும் அவனுக்கு உண்டான எல்லாவற்றையும் அனுப்பிவிட்ட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ஆபிராமை நோக்கி: நீ உன் தேசத்தையும், உன் இனத்தையும், உன் தகப்பனுடைய வீட்டையும் விட்டுப் புறப்பட்டு, நான் உனக்குக் காண்பிக்கும் தேசத்துக்குப் போ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ஆபிராமை நோக்கி: நீ உன் தேசத்தையும், உன் இனத்தையும், உன் தகப்பனுடைய வீட்டையும் விட்டுப் புறப்பட்டு, நான் உனக்குக் காண்பிக்கும் தேசத்துக்குப் போ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ன்னைப் பெரிய ஜாதியாக்கி, உன்னை ஆசீர்வதித்து, உன் பேரைப் பெருமைப்படுத்துவேன்; நீ ஆசீர்வாதமாய் இருப்பாய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ன்னைப் பெரிய ஜாதியாக்கி, உன்னை ஆசீர்வதித்து, உன் பேரைப் பெருமைப்படுத்துவேன்; நீ ஆசீர்வாதமாய் இருப்பாய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னை ஆசீர்வதிக்கிறவர்களை ஆசீர்வதிப்பேன், உன்னைச் சபிக்கிறவனைச் சபிப்பேன்; பூமியிலுள்ள வம்சங்களெல்லாம் உனக்குள் ஆசீர்வதிக்கப்படும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னை ஆசீர்வதிக்கிறவர்களை ஆசீர்வதிப்பேன், உன்னைச் சபிக்கிறவனைச் சபிப்பேன்; பூமியிலுள்ள வம்சங்களெல்லாம் உனக்குள் ஆசீர்வதிக்கப்படும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ாம் தன் மனைவியாகிய சாராயையும், தன் சகோதரனுடைய குமாரனாகிய லோத்தையும், தாங்கள் சம்பாதித்திருந்த தங்கள் சம்பத்தெல்லாவற்றையும், ஆரானிலே சவதரித்த ஜனங்களையும் கூட்டிக்கொண்டு, அவர்கள் கானான் தேசத்துக்குப் புறப்பட்டுப்போய், கானான் தேசத்திலே சேர்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ாம் தன் மனைவியாகிய சாராயையும், தன் சகோதரனுடைய குமாரனாகிய லோத்தையும், தாங்கள் சம்பாதித்திருந்த தங்கள் சம்பத்தெல்லாவற்றையும், ஆரானிலே சவதரித்த ஜனங்களையும் கூட்டிக்கொண்டு, அவர்கள் கானான் தேசத்துக்குப் புறப்பட்டுப்போய், கானான் தேசத்திலே சேர்ந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ாம் தன் மனைவியாகிய சாராயையும், தன் சகோதரனுடைய குமாரனாகிய லோத்தையும், தாங்கள் சம்பாதித்திருந்த தங்கள் சம்பத்தெல்லாவற்றையும், ஆரானிலே சவதரித்த ஜனங்களையும் கூட்டிக்கொண்டு, அவர்கள் கானான் தேசத்துக்குப் புறப்பட்டுப்போய், கானான் தேசத்திலே சேர்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ாம் அந்தத் தேசத்தில் சுற்றித் திரிந்து சீகேம் என்னும் இடத்துக்குச் சமீபமான மோரே என்னும் சமபூமிமட்டும் வந்தான்; அக்காலத்திலே கானானியர் அத்தேசத்தில் இ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ாம் அந்தத் தேசத்தில் சுற்றித் திரிந்து சீகேம் என்னும் இடத்துக்குச் சமீபமான மோரே என்னும் சமபூமிமட்டும் வந்தான்; அக்காலத்திலே கானானியர் அத்தேசத்தில் இரு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ஆபிராமுக்குத் தரிசனமாகி: உன் சந்ததிக்கு இந்தத் தேசத்தைக் கொடுப்பேன் என்றார். அப்பொழுது அவன் தனக்குத் தரிசனமான கர்த்தருக்கு அங்கே ஒரு பலிபீடத்தைக் கட்டி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ಾಣಿಸಿಕೊಂಡ ಕರ್ತನಿಗೆ ಬಲಿಪೀಠವನ್ನು ಕ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ಲ್ಲಿಂದ ಅವನು ಬೇತೇಲಿನ ಪೂರ್ವದ ಬೆಟ್ಟಕ್ಕೆ ಹೋಗಿ ಪಶ್ಚಿಮದಲ್ಲಿ ಬೇತೇಲು ಪೂರ್ವದಲ್ಲಿ ಆಯಿಯು ಇರುವ ಹಾಗೆ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ುಡಾರವನ್ನು ಹಾಕಿ ಅಲ್ಲಿ ಕರ್ತನಿಗೆ ಬಲಿಪೀಠವನ್ನು ಕಟ್ಟಿ ಕರ್ತನ ಹೆಸರನ್ನು ಹೇಳ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ಬ್ರಾಮನು ಪ್ರಯಾಣ ಮಾಡಿ ದಕ್ಷಿಣದ ಕಡೆಗೆ ಇನ್ನೂ ಹೋಗುತ್ತಲೇ ಇ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ಗ ಆ ದೇಶದಲ್ಲಿ ಬರ ಉಂಟಾದದ್ದರಿಂದ ಅಬ್ರಾಮನು ಐಗುಪ್ತದಲ್ಲಿ ಪ್ರವಾಸಿಯಾಗಿರುವದಕ್ಕೆ ಇಳಿದು ಹೋದನು. ಯಾಕಂದರೆ ಬರ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 ದೇಶದಲ್ಲಿ ಘೋರವ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ಇದಾದ ಮೇಲೆ ಅವನು ಐಗುಪ್ತದ ಸವಿಾಪಕ್ಕೆ ಬಂದಾಗ ತನ್ನ ಹೆಂಡತಿಯಾದ ಸಾರಯಳಿಗೆ--ಇಗೋ, ನೀನು ನೋಡುವದಕ್ಕೆ ರೂಪವತಿ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ಗೆ ತಿಳಿದ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ಹೀಗಿರುವದರಿಂದ ಐಗುಪ್ತ್ಯರು ನಿನ್ನನ್ನು ನೋಡಿ--ಈಕೆಯು ಅವನ ಹೆಂಡತಿ ಎಂದು ಹೇಳುವರು. ನನ್ನನ್ನು ಕೊಂದುಹಾಕ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ನ್ನು ಜೀವದಲ್ಲಿ ಉಳಿಸ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ಹೀಗೆ ಕರ್ತನು ತನಗೆ ಹೇಳಿದ ಪ್ರಕಾರ ಅಬ್ರಾಮನು ಹೊರಟುಹೋದನು. ಲೋಟನೂ ಅವನ ಸಂಗಡ ಹೋದನು. ಅಬ್ರಾಮನು ಹಾರಾನಿ ನ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ನಿನ್ನ ದೆಸೆಯಿಂದ ನನಗೆ ಒಳ್ಳೆಯದಾಗಿ ನನ್ನ ಪ್ರಾಣವು ಉಳಿಯುವಂತೆ ನೀನು ನನ್ನ ಸಹೋದರಿ ಎಂದು ಹೇಳಬೇಕು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ೇಳಿಕೊಳ್ಳುತ್ತೇ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ಇದಾದ ಮೇಲೆ ಅಬ್ರಾಮನು ಐಗುಪ್ತಕ್ಕೆ ಬಂದಾಗ ಐಗುಪ್ತ್ಯರು ಆ ಸ್ತ್ರೀಯು ಬಹಳ ಸೌಂದರ್ಯ ವುಳ್ಳವಳೆಂದು ನೋ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ಫರೋಹನ ಪ್ರಧಾ ನರು ಸಹ ಆಕೆಯನ್ನು ನೋಡಿ ಫರೋಹನ ಮುಂದೆ ಆಕೆಯನ್ನು ಹೊಗಳಲಾಗಿ ಆ ಸ್ತ್ರೀಯು ಫರೋಹನ ಮನ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ಯ್ಯಲ್ಪಟ್ಟ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ಅವನು ಆಕೆಗೋಸ್ಕರ ಅಬ್ರಾಮನಿಗೆ ಒಳ್ಳೇದನ್ನು ಮಾಡಿದನು. ಅವನಿಗೆ ಕುರಿಗಳೂ ಎತ್ತುಗಳೂ ಕತ್ತೆಗಳೂ ದಾಸರೂ ದಾಸಿ ಯ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ಣ್ಣುಕತ್ತೆಗಳೂ ಒಂಟೆಗಳೂ ದೊರೆತ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ದರೆ ಕರ್ತನು ಫರೋಹನನ್ನೂ ಅವನ ಮನೆ ಯನ್ನೂ ಅಬ್ರಾಮನ ಹೆಂಡತಿಯಾದ ಸಾರಯಳಿಗಾಗಿ ಮಹಾಬಾಧೆಗಳಿಂದ ಬಾಧ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ಆಗ ಫರೋ ಹನು ಅಬ್ರಾಮನನ್ನು ಕರೆಯಿಸಿ--ನೀನು ನನಗೆ ಮಾಡಿದ್ದೇನು? ಈಕೆಯು ನಿನ್ನ ಹೆಂಡತಿಯೆಂದು ಯಾಕೆ ತಿಳಿಸಲಿಲ್ಲ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ನೀನು--ಆಕೆಯು ನನ್ನ ಸಹೋ ದರಿ ಎಂದು ಯಾಕೆ ಹೇಳಿದೆ? ನೀನು ಹಾಗೆ ಹೇಳಿದ್ದರಿಂದ ಆಕೆಯನ್ನು ನನಗೆ ಹೆಂಡತಿಯ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ರಟಾಗ ಎಪ್ಪತ್ತೈದು ವರುಷದವನಾ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ಟ್ಟುಕೊಳ್ಳುವದಕ್ಕಿದ್ದೆನು. ಆದರೆ ಈಗ ಇಗೋ, ನಿನ್ನ ಹೆಂಡತಿ; ಆಕೆಯನ್ನು ತೆಗೆದುಕೊಂಡು ಹೋಗ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ಫರೋಹನು ತನ್ನ ಜನರಿಗೆ ಅವನ ವಿಷಯದಲ್ಲಿ ಅಪ್ಪಣೆಕೊಟ್ಟು ಅವರು ಅವನನ್ನೂ ಅವನ ಹೆಂಡತಿಯನ್ನೂ ಅವ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ದ್ದದ್ದೆಲ್ಲವನ್ನೂ ಕಳುಹಿಸಿಬಿ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ಗ ಕರ್ತನು ಅಬ್ರಾಮನಿಗೆ--ನೀನು ನಿನ್ನ ದೇಶದೊಳಗಿಂದಲೂ ಬಂಧು ಗಳಿಂದಲೂ ನಿನ್ನ ತಂದೆಯ ಮನೆಯಿಂದಲೂ ಹೊರ ಬಂದು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ಗೆ ತೋರಿಸುವ ದೇಶಕ್ಕೆ ಹೋಗ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ನಾನು ನಿನ್ನನ್ನು ದೊಡ್ಡ ಜನಾಂಗವಾಗ ಮಾಡಿ ನಿನ್ನನ್ನು ಆಶೀರ್ವದಿಸಿ ನಿನ್ನ ಹೆಸರನ್ನು ದೊಡ್ಡ ದಾಗಿ ಮಾಡುವೆನು, ನೀ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ಶೀರ್ವಾದವಾಗಿರುವ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ಿನ್ನನ್ನು ಆಶೀರ್ವದಿಸುವವರನ್ನು ಆಶೀರ್ವದಿಸು ವೆನು. ನಿನ್ನನ್ನು ಶಪಿಸುವವರನ್ನು ಶಪಿಸುವೆನು; ನಿನ್ನಲ್ಲಿ ಭೂಮ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ಲ್ಲಾ ಜನಾಂಗಗಳು ಆಶೀರ್ವದಿಸಲ್ಪಡು ವವ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ಇದಲ್ಲದೆ ಅಬ್ರಾಮನು ತನ್ನ ಹೆಂಡತಿಯಾದ ಸಾರಯಳನ್ನೂ ತನ್ನ ಸಹೋದರನ ಮಗನಾದ ಲೋಟ ನನ್ನೂ ಅವರು ಕೂಡಿಸಿಕೊಂಡಿದ್ದ ಎ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ಪತ್ತನ್ನೂ ಹಾರಾನಿನಲ್ಲಿ ಅವರು ಸಂಪಾದಿಸಿಕೊಂಡವರನ್ನೂ ತಮ್ಮ ಸಂಗಡ ಕರಕೊಂಡು ಕಾನಾನ್‌ ದೇಶಕ್ಕೆ ಹೊರಟು ಅವರು ಕಾನಾನ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ಶಕ್ಕೆ ಬ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ಬ್ರಾಮನು ಆ ದೇಶದಲ್ಲಿ ಶೆಕೆಮ್‌ ಎಂಬ ಸ್ಥಳದ ಮೋರೆಯೆಂಬ ಮೈದಾನದ ವರೆಗೆ ಹಾದು ಹೋದನು. ಆಗ ಕಾನಾನ್ಯರು ದೇಶ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ಕರ್ತನು ಅಬ್ರಾಮನಿಗೆ ಕಾಣಿಸಿಕೊಂಡು--ನಿನ್ನ ಸಂತತಿಗೆ ನಾನು ಈ ದೇಶವನ್ನು ಕೊಡುವೆನು ಅಂದನು. ಆಗ ಅವನು ಅಲ್ಲಿ ತನ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2026-09-07T03:55:49Z</dcterms:created>
  <dcterms:modified xsi:type="dcterms:W3CDTF">2026-09-07T03:55:49Z</dcterms:modified>
  <dc:title>ಆದಿಕಾಂಡ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