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64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 தந்தார் இயேசு -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ஷேகம் தந்தார் இயேசு -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க்கு ஜீவன் தந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 பாடல் நான் பா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யே போற்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ும் வாழ்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ஆமென் அல்லேலூயா -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மாதானம் தந்தார் இயேசு -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 வாழ்வு தந்தார் இயேசு -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டுதலை தந்தார் இயேசு -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2026-07-30T19:35:33Z</dcterms:created>
  <dcterms:modified xsi:type="dcterms:W3CDTF">2026-07-30T19:35:33Z</dcterms:modified>
  <dc:title>துதிப் பாடல்கள் : 429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