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தந்தார் இயேசு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தந்தார் இயேசு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க்கு ஜீவன் த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பாடல் நான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போ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தந்தார் இயேசு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ழ்வு தந்தார் இயேசு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ந்தார் இயேசு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2026-09-16T18:54:22Z</dcterms:created>
  <dcterms:modified xsi:type="dcterms:W3CDTF">2026-09-16T18:54:22Z</dcterms:modified>
  <dc:title>துதிப் பாடல்கள் : 429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