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4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ு நேரத்தில் காத்திரை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மாய் கொண்டு சேர்த்திரை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கள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்ப்புகள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நீர் யுத்தம் செய்தீர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ஏக்கமெல்லாம் நீர் அறிந்திரை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ினைத்தை நீர் கொடுத்தீர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கள் எல்லாம் ஜெயமாய் மா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ாய் என்னை நடத்தினீ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காத்த எபின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நம்பி நான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ம் வந்தாலும் நஷ்டம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என்னோடு இரு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மா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இயேசுவே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 செய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2026-07-30T14:19:47Z</dcterms:created>
  <dcterms:modified xsi:type="dcterms:W3CDTF">2026-07-30T14:19:47Z</dcterms:modified>
  <dc:title>துதிப் பாடல்கள் : 398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