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presProps" Target="presProps.xml"/>
  <Relationship Id="rId43" Type="http://schemas.openxmlformats.org/officeDocument/2006/relationships/viewProps" Target="viewProps.xml"/>
  <Relationship Id="rId44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சேனைகளின் கர்த்தர் சொல்கிறது என்ன? அது இந்த ஜனத்தில் மீதியானவர்களின் பார்வைக்கு இந்நாட்களில் ஆச்சரியமாயிருந்தாலும், என் பார்வைக்கும் ஆச்சரியமாயிருக்குமோ என்று சேனைகளின் கர்த்தர் சொல்லுகிறார்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இதோ, கிழக்குதேசத்திலும் மற்ற தேசத்திலுமிருந்து என் ஜனங்களை நான் இரட்சித்து,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அவர்களை அழைத்துக்கொண்டுவருவேன்; அவர்கள் எருசலேமின் நடுவிலே குடியிருப்பார்கள்; அவர்கள் எனக்கு உண்மையும் நீதியுமான ஜனமாயிருப்பார்கள், நான் அவர்களுக்கு தேவனாயிருப்பேன் என்று சேனைகளின் கர்த்தர் சொல்லுகிறார்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அவர்களை அழைத்துக்கொண்டுவருவேன்; அவர்கள் எருசலேமின் நடுவிலே குடியிருப்பார்கள்; அவர்கள் எனக்கு உண்மையும் நீதியுமான ஜனமாயிருப்பார்கள், நான் அவர்களுக்கு தேவனாயிருப்பேன் என்று சேனைகளின் கர்த்தர் சொல்லுகிறார்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சேனைகளுடைய கர்த்தரின் வீடாகிய ஆலயம் கட்டப்படும்படிக்கு அதின் அஸ்திபாரங்கள் போடப்பட்ட நாள்முதற் கொண்டிருக்கிற தீர்க்கதரிசிகளின் வாயினால் இந்த வார்த்தைகளை இந்நாட்களில் கேட்டுவருகிறவர்களே, உங்கள் கைகள் திடப்படக்கடவது என்று சேனைகளின் கர்த்தர் சொல்லுகிறார்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சேனைகளுடைய கர்த்தரின் வீடாகிய ஆலயம் கட்டப்படும்படிக்கு அதின் அஸ்திபாரங்கள் போடப்பட்ட நாள்முதற் கொண்டிருக்கிற தீர்க்கதரிசிகளின் வாயினால் இந்த வார்த்தைகளை இந்நாட்களில் கேட்டுவருகிறவர்களே, உங்கள் கைகள் திடப்படக்கடவது என்று சேனைகளின் கர்த்தர் சொல்லுகிறார்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இந்நாட்களுக்கு முன்னே மனுஷனுடைய வேலையால் பலனுமில்லை, மிருகஜீவனுடைய வேலையால் பலனுமில்லை; போகிறவனுக்கும் வருகிறவனுக்கும் நெருக்கிடையினிமித்தம் சமாதானமுமில்லை; எல்லா மனுஷரையும் ஒருவரையொருவர் விரோதிக்கச்செய்தேன்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இந்நாட்களுக்கு முன்னே மனுஷனுடைய வேலையால் பலனுமில்லை, மிருகஜீவனுடைய வேலையால் பலனுமில்லை; போகிறவனுக்கும் வருகிறவனுக்கும் நெருக்கிடையினிமித்தம் சமாதானமுமில்லை; எல்லா மனுஷரையும் ஒருவரையொருவர் விரோதிக்கச்செய்தேன்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இப்போதோ இந்த ஜனத்தில் மீதியானவர்களுக்கு நான் முந்தினநாட்களில் இருந்ததுபோல இருக்கமாட்டேன் என்று சேனைகளின் கர்த்தர் சொல்லுகிறார்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விதைப்புச் சமாதானமுள்ளதாயிருக்கும்; திராட்சச்செடி தன் கனியைத் தரும்; பூமி தன் பலனைத் தரும்; வானம் தன் பனியைத் தரும்; இந்த ஜனத்தில் மீதியானவர்கள் இதையெல்லாம் சுதந்தரிக்கக் கட்டளையிடுவேன்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சேனைகளுடைய கர்த்தரின் வார்த்தை உண்டாகி அவர்: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விதைப்புச் சமாதானமுள்ளதாயிருக்கும்; திராட்சச்செடி தன் கனியைத் தரும்; பூமி தன் பலனைத் தரும்; வானம் தன் பனியைத் தரும்; இந்த ஜனத்தில் மீதியானவர்கள் இதையெல்லாம் சுதந்தரிக்கக் கட்டளையிடுவேன்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விதைப்புச் சமாதானமுள்ளதாயிருக்கும்; திராட்சச்செடி தன் கனியைத் தரும்; பூமி தன் பலனைத் தரும்; வானம் தன் பனியைத் தரும்; இந்த ஜனத்தில் மீதியானவர்கள் இதையெல்லாம் சுதந்தரிக்கக் கட்டளையிடுவேன்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சம்பவிப்பதென்னவென்றால்: யூதா வம்சத்தாரே, இஸ்ரவேல் வம்சத்தாரே, நீங்கள் புறஜாதிகளுக்குள் சாபமாயிருந்ததுபோலவே, ஆசீர்வாதமாயிருக்கும்படி நான் உங்களை இரட்சிப்பேன்; பயப்படாதேயுங்கள், உங்கள் கைகள் திடப்படக்கடவது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சம்பவிப்பதென்னவென்றால்: யூதா வம்சத்தாரே, இஸ்ரவேல் வம்சத்தாரே, நீங்கள் புறஜாதிகளுக்குள் சாபமாயிருந்ததுபோலவே, ஆசீர்வாதமாயிருக்கும்படி நான் உங்களை இரட்சிப்பேன்; பயப்படாதேயுங்கள், உங்கள் கைகள் திடப்படக்கடவது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சேனைகளின் கர்த்தர் சொல்லுகிறது என்னவென்றால்: உங்கள் பிதாக்கள் எனக்குக் கோபமூட்டினபோது நான் உங்களை தண்டிக்க நினைத்து, மனம் மாறாமல் இருந்ததுபோல,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சேனைகளின் கர்த்தர் சொல்லுகிறது என்னவென்றால்: உங்கள் பிதாக்கள் எனக்குக் கோபமூட்டினபோது நான் உங்களை தண்டிக்க நினைத்து, மனம் மாறாமல் இருந்ததுபோல,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இந்நாட்களில் எருசலேமுக்கும் யூதாவுக்கும் நன்மைசெய்யும்படித் திரும்ப நினைத்தேன்; பயப்படாதேயுங்கள்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நீங்கள் செய்யவேண்டிய காரியங்கள் என்னவென்றால்: அவனவன் பிறனோடே உண்மையைப் பேசுங்கள்; உங்கள் வாசல்களில் சத்தியத்துக்கும் சமாதானத்துக்கும் ஏற்க நியாயந்தீருங்கள்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ஒருவனும் பிறனுக்கு விரோதமாய்த் தன் இருதயத்தில் தீங்கு நினையாமலும், பொய்யாணையின்மேல் பிரியப்படாமலும் இருங்கள்; இவைகளெல்லாம் நான் வெறுக்கிற காரியங்களே என்று கர்த்தர் சொல்லுகிறார்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ஒருவனும் பிறனுக்கு விரோதமாய்த் தன் இருதயத்தில் தீங்கு நினையாமலும், பொய்யாணையின்மேல் பிரியப்படாமலும் இருங்கள்; இவைகளெல்லாம் நான் வெறுக்கிற காரியங்களே என்று கர்த்தர் சொல்லுகிறார்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நான் சீயோனுக்காக கடும் வைராக்கியங்கொண்டேன்; அதற்காக மகா உக்கிரமான வைராக்கியங்கொண்டேன் என்று சேனைகளின் கர்த்தர் சொல்லுகிறார்.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சேனைகளுடைய கர்த்தரின் வார்த்தை எனக்கு உண்டாகி, அவர்: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நாலாம் மாதத்தின் உபவாசமும், ஐந்தாம் மாதத்தின் உபாவாசமும், ஏழாம் மாதத்தின் உபவாசமும் பத்தாம் மாதத்தின் உபவாசமும், யூதா வம்சத்தாருக்கு மகிழ்ச்சியாகவும் சந்தோஷமாகவும் நல்ல பண்டிகைகளாகவும் மாறிப்போகும்; ஆகையால் சத்தியத்தையும் சமாதானத்தையும் சிநேகியுங்கள் என்று சேனைகளின் கர்த்தர் சொல்லுகிறார்.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நாலாம் மாதத்தின் உபவாசமும், ஐந்தாம் மாதத்தின் உபாவாசமும், ஏழாம் மாதத்தின் உபவாசமும் பத்தாம் மாதத்தின் உபவாசமும், யூதா வம்சத்தாருக்கு மகிழ்ச்சியாகவும் சந்தோஷமாகவும் நல்ல பண்டிகைகளாகவும் மாறிப்போகும்; ஆகையால் சத்தியத்தையும் சமாதானத்தையும் சிநேகியுங்கள் என்று சேனைகளின் கர்த்தர் சொல்லுகிறார்.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இன்னும் ஜனங்களும் அநேகம் பட்டணங்களின் குடிகளும் வருவார்கள் என்று சேனைகளின் கர்த்தர் சொல்லுகிறார்.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பட்டணத்தின் குடிகள் மறுபட்டணத்தின் குடிகளிடத்தில்போய், நாம் கர்த்தருடைய சமுகத்தில் விண்ணப்பம்பண்ணவும் சேனைகளின் கர்த்தரைத் தேடவும் தீவிரித்து போவோம் வாருங்கள்; நாங்களும் போவோம் என்று சொல்லுவார்கள்.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பட்டணத்தின் குடிகள் மறுபட்டணத்தின் குடிகளிடத்தில்போய், நாம் கர்த்தருடைய சமுகத்தில் விண்ணப்பம்பண்ணவும் சேனைகளின் கர்த்தரைத் தேடவும் தீவிரித்து போவோம் வாருங்கள்; நாங்களும் போவோம் என்று சொல்லுவார்கள்.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அநேக ஜனங்களும் பலத்த ஜாதிகளும் எருசலேமிலே சேனைகளின் கர்த்தரைத் தேடவும், கர்த்தருடைய சமுகத்தில் விண்ணப்பம்பண்ணவும் வருவார்கள்.]]></a:t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அநேக ஜனங்களும் பலத்த ஜாதிகளும் எருசலேமிலே சேனைகளின் கர்த்தரைத் தேடவும், கர்த்தருடைய சமுகத்தில் விண்ணப்பம்பண்ணவும் வருவார்கள்.]]></a:t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அந்நாட்களில் பலவித பாஷைக்காரராகிய புறஜாதியாரில் பத்து மனுஷர் ஒரு யூதனுடைய வஸ்திரத்தொங்கலைப் பிடித்துக்கொண்டு: தேவன் உங்களோடே இருக்கிறார் என்று கேள்விப்பட்டோம்: ஆகையால் உங்களோடேகூடப் போவோம் என்று சொல்லி, அவனைப் பற்றிக்கொள்வார்கள் என்று சேனைகளின் கர்த்தர் சொல்லுகிறார் என்றார்.]]></a:t>
            </a:r>
          </a:p>
        </p:txBody>
      </p:sp>
    </p:spTree>
  </p:cSld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அந்நாட்களில் பலவித பாஷைக்காரராகிய புறஜாதியாரில் பத்து மனுஷர் ஒரு யூதனுடைய வஸ்திரத்தொங்கலைப் பிடித்துக்கொண்டு: தேவன் உங்களோடே இருக்கிறார் என்று கேள்விப்பட்டோம்: ஆகையால் உங்களோடேகூடப் போவோம் என்று சொல்லி, அவனைப் பற்றிக்கொள்வார்கள் என்று சேனைகளின் கர்த்தர் சொல்லுகிறார் என்றார்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நான் சீயோனிடத்தில் திரும்பி, எருசலேமின் நடுவிலே வாசம்பண்ணுவேன்; எருசலேம் சத்திய நகரம் என்றும், சேனைகளுடைய கர்த்தரின் பர்வதம் பரிசுத்த பர்வதம் என்றும் அழைக்கப்படும் என்று கர்த்தர் சொல்லுகிறார்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நான் சீயோனிடத்தில் திரும்பி, எருசலேமின் நடுவிலே வாசம்பண்ணுவேன்; எருசலேம் சத்திய நகரம் என்றும், சேனைகளுடைய கர்த்தரின் பர்வதம் பரிசுத்த பர்வதம் என்றும் அழைக்கப்படும் என்று கர்த்தர் சொல்லுகிறார்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திரும்பவும் எருசலேமின் வீதிகளில் முதிர்வயதினாலே தங்கள் கைகளில் கோலைப்பிடித்து நடக்கிற கிழவரும் கிழவிகளும் குடியிருப்பார்கள்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திரும்பவும் எருசலேமின் வீதிகளில் முதிர்வயதினாலே தங்கள் கைகளில் கோலைப்பிடித்து நடக்கிற கிழவரும் கிழவிகளும் குடியிருப்பார்கள்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நகரத்தின் தெருக்களிலே விளையாடுகிற ஆண்பிள்ளைகளும் பெண்பிள்ளைகளும் அதின் வீதிகளில் நிறைந்திருக்கும் என்று சேனைகளின் கர்த்தர் சொல்லுகிறார்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சேனைகளின் கர்த்தர் சொல்கிறது என்ன? அது இந்த ஜனத்தில் மீதியானவர்களின் பார்வைக்கு இந்நாட்களில் ஆச்சரியமாயிருந்தாலும், என் பார்வைக்கும் ஆச்சரியமாயிருக்குமோ என்று சேனைகளின் கர்த்தர் சொல்லுகிறார்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72218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9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கரியா : 8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છે કે તે અદ્ભૂત છે.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கரியா : 8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જુઓ, સૈન્યોનો દેવ યહોવા કહે છે, “હું મારા લોકોને પૂર્વના તથા પશ્ચિમના દેશમાંથી બચાવી લાવીશ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கரியா : 8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યરૂશાલેમમાં શાંતિથી રહેવા માટે હું તેઓને ફરી પાછા ઘરે લાવીશ. તેઓ મારી પ્રજા થશે અને હું તેઓન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கரியா : 8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સત્યથી તથા ન્યાયી દેવ થઇશ.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கரியா : 8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સૈન્યોનો દેવ યહોવા કહે છે, “હિંમત રાખો! મારા મંદિરનો પાયો નંખાયો અને બાંધકામ શરૂ થયું ત્યારે હાજ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கரியா : 8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હતા તે પ્રબોધકોને મુખેથી તમે જે વચનો સાંભળ્યાં હતા તે આજે પણ પાળો છો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கரியா : 8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તે સમય પહેલાં કોઇ માણસને કે પશુને મજૂરીએ રાખી શકાતું નહોતું. અને શત્રુની બીકે કોઇ સહીસલામત રીત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கரியா : 8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હરીફરી શકતું નહોતું. મેં માણસોને એકબીજાના દુશ્મન બનાવી દીધા હતા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கரியா : 8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“પણ હવે હું એ લોકોમાંના બચવા પામેલા માણસો સાથે પહેલાની જેમ નહિ વર્તું.” એવુ યહોવા કહે છ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கரியா : 8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“હવે હું તમારી મધ્યે શાંતિ અને સમૃદ્ધિ લાવીશ. તમારાં ખેતરોમાં વધારે અનાજ પાકશે, દ્રાક્ષાવેલાઓ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கரியா : 8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ફરીથી સૈન્યોનો દેવ યહોવાની વાણી આ પ્રમાણે સંભળાઇ: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கரியா : 8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દ્રાક્ષાથી લચી પડશે. ઘણાં વરસાદને લીધે જમીન વધારે ફળદ્રુપ થશે. આ સર્વ આશીર્વાદો બાકી રહેલા લોકોન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கரியா : 8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આપવામાં આવશ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கரியா : 8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હે યહૂદિયા અને ઇસ્રાએલના વંશજો અત્યાર સુધી વિદેશી પ્રજાઓ શાપ દેવા માટે તમારા નામનો ઉપયોગ કરત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கரியா : 8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હતી, પણ હવે હું તમને ઉગારી લઇશ, અને તમારા નામ આશીર્વાદ આપવામાં વપરાશે. ડરશો નહિ. હિંમત રાખો.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கரியா : 8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સૈન્યોનો દેવ યહોવા કહે છે, “તમારા પિતૃઓએ મને ગુસ્સે કર્યો એ માટે તેઓ પર મેં દયા દર્શાવી નહિ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கரியா : 8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તેથી મેં તેઓને નુકસાન પહોંચાડવાની યોજના ઘડી હતી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கரியா : 8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પણ હવે અત્યારે યરૂશાલેમનું અને યહૂદિયાના વંશજોનું ફરી ભલું કરવાનું ધાર્યુ છે; માટે ડરશો નહિ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கரியா : 8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તમારે આટલું કરવાનું છે; એકબીજા સાથે સાચું બોલો, અને અદાલતમાં ખરો ન્યાય કરો અને શાંતિ જાળવો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கரியா : 8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બીજાઓને નુકસાન કરવાની યોજનાઓ કરશો નહિ; અને કદી કોઇ જૂઠા સમ ખાવા નહિ; કારણ હું આ સર્વ કૃત્યોન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கரியா : 8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ધિક્કારું છું,” એવું યહોવા કહે છ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கரியா : 8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“મને યરૂશાલેમ પ્રત્યે એકનિષ્ઠ પ્રેમ છે, અને તેથી હું ખૂબ રોષે ભરાયો છુ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கரியா : 8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મને સૈન્યોનો દેવ યહોવાની વાણી આ મુજબ સંભળાઇ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கரியா : 8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“ચોથા, પાંચમા, સાતમા અને દશમા મહિનામાં તમે શોક પાળો છો પણ તમે યહૂદિયાના વંશજોએ સત્ય અને શાંતિ પ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கரியா : 8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મ રાખવો જોઇએ; તો આ બધા સુખ અને આનંદોના પવોર્ બની જશે.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கரியா : 8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સૈન્યોનો દેવ યહોવા એમ કહે છે કે, “અન્ય લોકો અને મહાનગરોના વતનીઓ પણ યરૂશાલેમ આવશ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கரியா : 8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એક નગરના લોકો જઇને બીજા નગરના લોકોને કહેશે કે, ‘ચાલો આપણે જઇને યહોવાને પ્રાથીર્એ અને સૈન્યોન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கரியா : 8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દેવ યહોવાનું શરણું સ્વીકારીએ, અમે તો આ ચાલ્યા!”‘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கரியா : 8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હા, ઘણી પ્રજાઓ અને બળવાન રાષ્ટો સૈન્યોનો દેવ યહોવાની શોધ કરવા યરૂશાલેમમાં આવશે અને તેમની કૃપ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கரியா : 8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અને મદદ માટે વિનંતી કરશ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கரியா : 8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સૈન્યોનો દેવ યહોવા એમ કહે છે, “તે સમયે જુદા જુદા રાષ્ટોના દશ માણસો એક જ યહૂદીનો ઝભ્ભો પકડશે અન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கரியா : 8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કહેશે, અમને તમારી સાથે આવવા દો, કારણ, ‘અમે સાંભળ્યું છે કે દેવ તમારી સાથે છે!’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கரியா : 8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હવે યહોવા આ પ્રમાણે કહે છે; હું સિયોનમાં પાછો આવ્યો છું. અને હું યરૂશાલેમમાં રહીશ અને યરૂશાલેમ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கரியா : 8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‘સત્યનું નગર કહેવાશે’ અને સૈન્યોનો દેવ યહોવાનો ‘પવિત્રપર્વત’ કહેવાશે.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கரியா : 8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સૈન્યોનો દેવ યહોવા કહે છે, “યરૂશાલેમમાં ફરીથી તેની શેરીઓમાં વૃદ્ધ પુરૂષો અને સ્ત્રીઓ ચાલશે તેઓન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கரியா : 8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ચાલવા માટે લાકડીની જરૂર પડશે, કારણ કે તેઓ લાંબો સમય જીવશ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கரியா : 8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રમતાં છોકરાઓ અને છોકરીઓથી નગરની શેરીઓ ભરાઇ જશે.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கரியா : 8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સૈન્યોનો દેવ યહોવા કહે છે; “જો પ્રજાના બચેલા લોકોને એમ લાગે કે આ આ અદૃભૂત છે, તો મને પણ એમ લાગ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கரியா : 8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8">
  <a:themeElements>
    <a:clrScheme name="Theme3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8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39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2026-08-02T21:25:09Z</dcterms:created>
  <dcterms:modified xsi:type="dcterms:W3CDTF">2026-08-02T21:25:09Z</dcterms:modified>
  <dc:title>சகரியா : 8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