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presProps" Target="presProps.xml"/>
  <Relationship Id="rId36" Type="http://schemas.openxmlformats.org/officeDocument/2006/relationships/viewProps" Target="viewProps.xml"/>
  <Relationship Id="rId3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யோ என் போதகத்தையும் நடக்கையையும் நோக்கத்தையும் விசுவாசத்தையும் நீடிய சாந்தத்தையும் அன்பையும் பொறுமையையும்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யோ என் போதகத்தையும் நடக்கையையும் நோக்கத்தையும் விசுவாசத்தையும் நீடிய சாந்தத்தையும் அன்பையும் பொறுமையையும்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ந்தியோகியா, இக்கோனியா, லீஸ்திரா என்னும் பட்டணங்களில் எனக்கு உண்டான துன்பங்களையும் பாடுகளையும் நன்றாய் அறிந்திருக்கிறாய்; எவ்வளவோ துன்பங்களைச் சகித்தேன்; இவையெல்லாவற்றினின்றும் கர்த்தர் என்னை நீங்கலாக்கிவிட்ட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ந்தியோகியா, இக்கோனியா, லீஸ்திரா என்னும் பட்டணங்களில் எனக்கு உண்டான துன்பங்களையும் பாடுகளையும் நன்றாய் அறிந்திருக்கிறாய்; எவ்வளவோ துன்பங்களைச் சகித்தேன்; இவையெல்லாவற்றினின்றும் கர்த்தர் என்னை நீங்கலாக்கிவிட்ட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ப்படியெனில், மனுஷர்கள் தற்பிரியராயும், பணப்பிரியராயும், வீம்புக்காரராயும், அகந்தையுள்ளவர்களாயும், தூஷிக்கிறவர்களாயும், தாய் தகப்பன்மாருக்குக் கீழ்ப்படியாதவர்களாயும், நன்றியறியாதவர்களாயும், பரிசுத்தமில்லாதவர்களாயும்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ன்றியும் கிறிஸ்து இயேசுவுக்குள் தேவபக்தியாய் நடக்க மனதாயிருக்கிற யாவரும் துன்பப்படுவ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ன்றியும் கிறிஸ்து இயேசுவுக்குள் தேவபக்தியாய் நடக்க மனதாயிருக்கிற யாவரும் துன்பப்படுவ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ன்றியும் கிறிஸ்து இயேசுவுக்குள் தேவபக்தியாய் நடக்க மனதாயிருக்கிற யாவரும் துன்பப்படுவ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ுபாவ அன்பில்லாதவர்களாயும், இணங்காதவர்களாயும், அவதூறு செய்கிறவர்களாயும், இச்சையடக்கமில்லாதவர்களாயும், கொடுமையுள்ளவர்களாயும், நல்லோரைப் பகைக்கிறவர்களாயும்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ுபாவ அன்பில்லாதவர்களாயும், இணங்காதவர்களாயும், அவதூறு செய்கிறவர்களாயும், இச்சையடக்கமில்லாதவர்களாயும், கொடுமையுள்ளவர்களாயும், நல்லோரைப் பகைக்கிறவர்களாயும்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ாவங்களால் நிறைந்து, பற்பல இச்சைகளால் இழுப்புண்டு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ொல்லாதவர்களும் எத்தர்களுமானவர்கள் மோசம்போக்குகிறவர்களாகவும், மோசம்போகிறவர்களாகவுமிருந்து மேன்மேலும் கேடுள்ளவர்களாவ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ுரோகிகளாயும், துணிகரமுள்ளவர்களாயும், இறுமாப்புள்ளவர்களாயும், தேவப்பிரியராயிராமல் சுகபோகப்பிரியராயும்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ுரோகிகளாயும், துணிகரமுள்ளவர்களாயும், இறுமாப்புள்ளவர்களாயும், தேவப்பிரியராயிராமல் சுகபோகப்பிரியராயும்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ேவபக்தியின் வேஷத்தைத் தரித்து அதின் பெலனை மறுதலிக்கிறவர்களாயும் இருப்பார்கள்; இப்படிப்பட்டவர்களை நீ விட்டு விலக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ேவபக்தியின் வேஷத்தைத் தரித்து அதின் பெலனை மறுதலிக்கிறவர்களாயும் இருப்பார்கள்; இப்படிப்பட்டவர்களை நீ விட்டு விலக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 கற்று நிச்சயித்துக்கொண்டவைகளில் நிலைத்திரு; அவைகளை இன்னாரிடத்தில் கற்றாய் என்று நீ அறிந்திருக்கிறதுமல்லாமல்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ிறிஸ்து இயேசுவைப்பற்றும் விசுவாசத்தினாலே உன்னை இரட்சிப்புக்கேற்ற ஞானமுள்ளவனாக்கத்தக்க பரிசுத்த வேத எழுத்துக்களை, நீ சிறுவயதுமுதல் அறிந்தவனென்றும் உனக்குத் தெரியு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ிறிஸ்து இயேசுவைப்பற்றும் விசுவாசத்தினாலே உன்னை இரட்சிப்புக்கேற்ற ஞானமுள்ளவனாக்கத்தக்க பரிசுத்த வேத எழுத்துக்களை, நீ சிறுவயதுமுதல் அறிந்தவனென்றும் உனக்குத் தெரியு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வேதவாக்கியங்களெல்லாம் தேவஆவியினால் அருளப்பட்டிருக்கிறது; தேவனுடைய மனுஷன் தேறினவனாகவும், எந்த நற்கிரியையுஞ் செய்யத் தகுதியுள்ளவனாகவும் இருக்கும்படி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வேதவாக்கியங்களெல்லாம் தேவஆவியினால் அருளப்பட்டிருக்கிறது; தேவனுடைய மனுஷன் தேறினவனாகவும், எந்த நற்கிரியையுஞ் செய்யத் தகுதியுள்ளவனாகவும் இருக்கும்படி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ாவங்களால் நிறைந்து, பற்பல இச்சைகளால் இழுப்புண்டு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ைகள் உபதேசத்துக்கும், கடிந்துகொள்ளுதலுக்கும் சீர்திருத்தலுக்கும், நீதியைப் படிப்பிக்குதலுக்கும் பிரயோஜனமுள்ளவைகளாயிருக்கிற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ைகள் உபதேசத்துக்கும், கடிந்துகொள்ளுதலுக்கும் சீர்திருத்தலுக்கும், நீதியைப் படிப்பிக்குதலுக்கும் பிரயோஜனமுள்ளவைகளாயிருக்கிற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ான் தேவனுக்கு முன்பாகவும் உயிரோடிருக்கிறவர்களையும் மரித்தவர்களையும் நியாயந்தீர்க்கப்போகிற கர்த்தராகிய இயேசுகிறிஸ்துவுக்கு முன்பாகவும், அவருடைய பிரசன்னமாகுதலையும் அவருடைய ராஜ்யத்தையும் சாட்சியாக வைத்துக் கட்டளையிடுகிறதாவது: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ப்போதும் கற்றாலும் ஒருபோதும் சத்தியத்தை அறிந்து உணராதவர்களாயிருக்கிற பெண்பிள்ளைகளுடைய வீடுகளில் இப்படிப்பட்டவர்கள் நுழைந்து, அவர்களை வசப்படுத்திக்கொள்ளுகிற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ப்போதும் கற்றாலும் ஒருபோதும் சத்தியத்தை அறிந்து உணராதவர்களாயிருக்கிற பெண்பிள்ளைகளுடைய வீடுகளில் இப்படிப்பட்டவர்கள் நுழைந்து, அவர்களை வசப்படுத்திக்கொள்ளுகிற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யந்நேயும் யம்பிரேயும் மோசேக்கு எதிர்த்து நின்றதுபோல இவர்களும் சத்தியத்துக்கு எதிர்த்து நிற்கிறார்கள்; இவர்கள் துர்ப்புத்தியுள்ள மனுஷர்கள், விசுவாசவிஷயத்தில் பரீட்சைக்கு நில்லாதவ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யந்நேயும் யம்பிரேயும் மோசேக்கு எதிர்த்து நின்றதுபோல இவர்களும் சத்தியத்துக்கு எதிர்த்து நிற்கிறார்கள்; இவர்கள் துர்ப்புத்தியுள்ள மனுஷர்கள், விசுவாசவிஷயத்தில் பரீட்சைக்கு நில்லாதவ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னாலும், இவர்கள் அதிகமாய்ப் பலப்படுவதில்லை; அவ்விருவருடைய மதிகேடு எல்லாருக்கும் வெளிப்பட்டதுபோல, இவர்களுடைய மதிகேடும் வெளிப்பட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னாலும், இவர்கள் அதிகமாய்ப் பலப்படுவதில்லை; அவ்விருவருடைய மதிகேடு எல்லாருக்கும் வெளிப்பட்டதுபோல, இவர்களுடைய மதிகேடும் வெளிப்பட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055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কিন্তু এরা তাদের কাজে কৃতকার্য় হতে পারবে না৷ সবাই দেখতে পাবে য়ে তারা কতো নির্বোধ৷ যাম্নি ও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যাম্বির বেলায়ও তাই হয়েছিল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কিন্তু তুমি আমার সব কথাই জান৷ যা আমি শেখাই, য়েভাবে আমি চলি সবই তুমি জান৷ আমার জীবনের কি লক্ষ্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ও তুমি জান৷ তুমি আমার বিশ্বাস, ধৈর্য়, ভালোবাসা ও সহিষ্ণুতার কথা জা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একথা মনে রেখো য়ে শেষকালে ভয়ঙ্কর সময় আসছ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আমার জীবনে নির্য়াতন ও কষ্টভোগের কথাও তুমি জান৷ আন্তিয়খিয়া, ইকনিয় ও লুস্ত্রায় যখন আম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গিয়েছিলাম, সে সব জায়গায় আমার কি অবস্থা হয়েছিল, কত কষ্টের মধ্যে আমাকে পড়তে হয়েছিল তা তুমি জান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িন্তু সেই সময় দুঃখ কষ্ট থেকে প্রভু আমাকে উদ্ধার করেছ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কারণ লোকে তখন স্বার্থপর, ও অর্থপ্রেমী হয়ে উঠবে৷ তারা গর্ব করবে, সবাইকে তুচ্ছ করবে ও পরনিন্দ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বে৷ লোকে তাদের মা-বাবার অবাধ্য হবে৷ তারা অকৃতজ্ঞ, অধার্মিক হব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তারা ধর্মের ঠাট বজায় রাখবে, কিন্তু ঈশ্বরের শক্তি প্রত্যাখ্যান করবে৷ তীমথিয়, এমন লোকদের সংস্পর্শ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খ্রীষ্ট যীশুতে যত লোক ঈশ্বরের ইচ্ছানুসারে চলতে চাইবে তাদের সকলকে নির্যাতিত হতে হবে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অপর লোকদের জন্য তাদের স্নেহভালবাসা থাকবে না৷ তারা অপরকে ক্ষমা করতে চাইবে না বরং তারা অন্য়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িষয়ে নানা মন্দ কথা বলে বেড়াবে৷ লোকেরা আত্মসংযমী হবে না, হবে হিংস্র৷ তারা ভাল কিছু সইতে পারবে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শেষের দিনগুলিতে লোকেরা বিশ্বাসঘাতকতা করবে৷ বিবেচনা না করেই তারা হঠকারীর মতো কিছু করে বসবে৷ তা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ত্মগর্বে স্ফীত হবে৷ ঈশ্বরের চেয়ে বরং তারা ভোগবিলাসকেই ভালবাসব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কিন্তু দুষ্ট লোকেদের এবং ঠগবাজদের ক্রমশঃই অধঃপতন ঘটবে৷ তারা পরকে ঠকাবে, নিজেরাও ঠকব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কিন্তু তুমি যা শিখেছ তাতেই স্থির থাক, এবং দৃঢ়ভাবে তা বিশ্বাস কর কারণ তুমি জান কাদের কাছ থেক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ুমি সেই শিক্ষা পেয়েছ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বাল্যকাল থেকে পবিত্র শাস্ত্রের সঙ্গে তোমার পরিচয় হয়েছে৷ শাস্ত্রগুলিই তোমাকে সেই প্রজ্ঞা দেব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যা খ্রীষ্ট যীশুতে বিশ্বাসের মাধ্যমে পরিত্রাণের পথে নিয়ে যা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এড়িয়ে চল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সমস্ত শাস্ত্রই ঈশ্বর দিয়েছেন এবং অনুয়োগ, সংশোধন ও ন্যায়পরায়ণ জীবনযাপনের জন্য প্রতিটি বাক্য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ঠিক নির্দেশ দিতে পার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য়েন তার দ্বারা ঈশ্বরের লোক পরিপক্ক ও সমস্ত সত্ কর্মের জন্য সুসজ্জিত হ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এদের মধ্যে এমন লোক আছে, যাঁরা চালাকি করে লোকের বাড়ি বাড়ি যায় এবং সেখানে তারা এমনসব নির্বোধ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্ত্রীলোকদের উপর প্রভুত্ব করে যাঁরা পাপের দোষে পূর্ণ এবং সব রকমের ইচ্ছা দ্বারা চালিত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সেই স্ত্রীলোকেরা সতত নতুন শিক্ষা শিখতে চেষ্টা করে; কিন্তু সেই সত্যকে পুরোপুরি হৃদয়ঙ্গম করত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ক্ষম হয়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আর যাম্নি ও যাম্বির কথা মনে কর, তারা মোশির বিরোধিতা করেছিল৷ সেইভাবে এই লোকেরাও সত্যের বিরুদ্ধ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াঁড়ায়, এদের মন জঘন্য এবং এরা প্রকৃত বিশ্বাসের অনুসারী হতে পারে নি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ீமோத்தேயு : 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2026-06-17T09:40:32Z</dcterms:created>
  <dcterms:modified xsi:type="dcterms:W3CDTF">2026-06-17T09:40:32Z</dcterms:modified>
  <dc:title>2 தீமோத்தேயு : 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