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3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, நேசமுள்ளேரே!
இனம் ஜனம் யாருமே,
களிப்புடன் கூ௫ங்கள்,
வாழ்த்தல் சொல்லிப் பாடங்கள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காத்தா தாமே ஆதியில்
பாவம் இல்லாக் காலத்தில்
தந்தை தாயை நேசமாய்
சேோத்திணைத்தார் ஏகமாய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நெஞ்சை நெஞ்சுடன் அன்பாய்
ஐக்கியமாக்கி,தயவாய்
இல்லறத்தின் வாழ்விலே
பாதுகாரும், யேச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2026-07-31T21:40:49Z</dcterms:created>
  <dcterms:modified xsi:type="dcterms:W3CDTF">2026-07-31T21:40:49Z</dcterms:modified>
  <dc:title>Niyanapadal (CSI KK) : 384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