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689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படைத்த வெற்றியின் நாளிது
இன்று அகமகிழ்வோம் அக்களிப்போம்
அல்லேலூயா பா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தோல்வி இல்லை
அல்லேலூயா வெற்றி உண்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க்கு உதவிடும் எனது ஆண்டவர்
என் பக்கம் இருக்கிறார்
உலக மனிதர்கள் எனக்கு எதிராக
என்ன செய்ய முடிய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ல்வி இல்லை எனக்கு
வெற்றி பவனி செல்வேன்
தோல்வி இல்லை நமக்கு
வெற்றி பவனி செல்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து ஆற்றலும் எனது பாடலும்
எனது மீட்புமானார்
நீதிமான்களின் (கூடாரத்தில்) சபைகளிலே
வெற்றி குரல் ஒலிக்கட்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ள்ளப்பட்ட கல் கட்டிடம் தாங்கிடும்
மூலைக்கல் ஆயிற்று
கர்த்தர் செயல் இது அதிசயம் இது
கைத்தட்டிப் பாடுங்கள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றும் உள்ளது உமது பேரன்பு
என்று பறைசாற்றுவேன்
துன்ப வேளையில் நோக்கி கூப்பிட்டேன்
துணையாய் வந்தீர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2026-09-09T11:18:01Z</dcterms:created>
  <dcterms:modified xsi:type="dcterms:W3CDTF">2026-09-09T11:18:01Z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