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4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ிராமமெல்லாம் வீதியெல்லாம் சென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ஊழியத்தை செய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வுக்காய் எழும்பி நீயும் செயல்ப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ான ஊழியத்தை செய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ேசத்திலே அக்கினி ஊற்றப்ப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ும் நானும் அக்கினியாய் மாறிட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ோ ஒரு திறந்த வாச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க எனக்காக இயேசு தர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ும் பூட்ட முடியாது – இ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ும் பூட்ட முடி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ழிந்து போகும் ஆத்துமாவை மீட்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வடை பணியை நாம் செய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ட்டுண்ட மக்களை விடுவ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ைப்பட்ட ஜனங்களை மீட்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2026-07-30T14:20:23Z</dcterms:created>
  <dcterms:modified xsi:type="dcterms:W3CDTF">2026-07-30T14:20:23Z</dcterms:modified>
  <dc:title>துதிப் பாடல்கள் : 377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