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hold a Fountain deep and wide,
Behold its onward flow;
'Twas opened in the Saviour's side
And cleanseth white as snow,
And cleanseth white as snow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to this Fountain!
'Tis flowing to-day;
And all who will may freely come,
And wash their sins awa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rom Calvary's cross, where Jesus died
In sorrow, pain, and woe,  
Burst forth the wondrous crimson tide
That cleanseth white as snow,
That cleanseth white as snow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may we all the healing power
Of that blest Fountain know !
Trust only in the precious blood
That cleanseth white as snow,
That cleanseth white as snow 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when at last the message comes,
And we are called to go,
Our trust shall still be in the blood
That cleanseth white as snow !
That cleanseth white as snow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2026-07-30T15:26:01Z</dcterms:created>
  <dcterms:modified xsi:type="dcterms:W3CDTF">2026-07-30T15:26:01Z</dcterms:modified>
  <dc:title>Hymn : 125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