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வேதம் குறைவற்றதும் ஆத்துமாவை உயிர்ப்பிக்கிறதுமாயிருக்கிறது; கர்த்தருடைய சாட்சி சத்தியமும், பேதையை ஞானியாக்குகிறதும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நியாயங்கள் செம்மையும், இருதயத்தைச் சந்தோஷிப்பிக்கிறதுமாயிருக்கிறது; கர்த்தருடைய கற்பனை தூய்மையும், கண்களைத் தெளிவிக்கிறதும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நியாயங்கள் செம்மையும், இருதயத்தைச் சந்தோஷிப்பிக்கிறதுமாயிருக்கிறது; கர்த்தருடைய கற்பனை தூய்மையும், கண்களைத் தெளிவிக்கிறதும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க்குப் பயப்படுகிற பயம் சுத்தமும், என்றைக்கும் நிலைக்கிறதுமாயிருக்கிறது; கர்த்தருடைய நியாயங்கள் உண்மையும், அவைகள் அனைத்தும் நீதியுமாய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பொன்னிலும், மிகுந்த பசும்பொன்னிலும் விரும்பப்படத்தக்கதும், தேனிலும் தேன்கூட்டிலிருந்து ஒழுகும் தெளிதேனிலும் மதுரமுள்ளதுமாய் இ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பொன்னிலும், மிகுந்த பசும்பொன்னிலும் விரும்பப்படத்தக்கதும், தேனிலும் தேன்கூட்டிலிருந்து ஒழுகும் தெளிதேனிலும் மதுரமுள்ளதுமாய் இ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அவைகளால் உமது அடியேன் எச்சரிக்கப்படுகிறேன்; அவைகளைக் கைக்கொள்ளுகிறதினால் மிகுந்த பலன் உண்ட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பிழைகளை உணருகிறவன் யார்? மறைவான குற்றங்களுக்கு என்னை நீங்கலா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பிழைகளை உணருகிறவன் யார்? மறைவான குற்றங்களுக்கு என்னை நீங்கலா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ணிகரமான பாவங்களுக்கு உமது அடியேனை விலக்கிக்காரும், அவைகள் என்னை ஆண்டுகொள்ள ஒட்டாதிரும்; அப்பொழுது நான் உத்தமனாகி, பெரும்பாதகத்துக்கு நீங்கலாயிரு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ுக்குப் பேச்சுமில்லை, வார்த்தையுமில்லை, அவைகளின் சத்தம் கேட்கப்படுவது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ணிகரமான பாவங்களுக்கு உமது அடியேனை விலக்கிக்காரும், அவைகள் என்னை ஆண்டுகொள்ள ஒட்டாதிரும்; அப்பொழுது நான் உத்தமனாகி, பெரும்பாதகத்துக்கு நீங்கலாயிரு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கன்மலையும் என் மீட்பருமாகிய கர்த்தாவே, என் வாயின் வார்த்தைகளும், என் இருதயத்தின் தியானமும், உமது சமுகத்தில் பிரீதியாயி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கன்மலையும் என் மீட்பருமாகிய கர்த்தாவே, என் வாயின் வார்த்தைகளும், என் இருதயத்தின் தியானமும், உமது சமுகத்தில் பிரீதியாயி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னங்கள் தேவனுடைய மகிமையை வெளிப்படுத்துகிறது, ஆகாயவிரிவு அவருடைய கரங்களின் கிரியையை அறிவி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கலுக்குப் பகல் வார்த்தைகளைப் பொழிகிறது, இரவுக்கு இரவு அறிவைத் தெரிவி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அவைகளின் சத்தம் பூமியெங்கும், அவைகளின் வசனங்கள் பூச்சக்கரத்துக் கடைசிவரைக்கும் செல்லுகிறது; அவைகளில் சூரியனுக்கு ஒரு கூடாரத்தை ஸ்தாபி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அவைகளின் சத்தம் பூமியெங்கும், அவைகளின் வசனங்கள் பூச்சக்கரத்துக் கடைசிவரைக்கும் செல்லுகிறது; அவைகளில் சூரியனுக்கு ஒரு கூடாரத்தை ஸ்தாபி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ன் மணவறையிலிருந்து புறப்படுகிற மணவாளனைப்போலிருந்து, பராக்கிரமசாலியைப்போல் தன் பாதையில் ஓட மகிழ்ச்சிய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ன் மணவறையிலிருந்து புறப்படுகிற மணவாளனைப்போலிருந்து, பராக்கிரமசாலியைப்போல் தன் பாதையில் ஓட மகிழ்ச்சிய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வானங்களின் ஒரு முனையிலிருந்து புறப்பட்டு, அவைகளின் மறுமுனை வரைக்கும் சுற்றியோடுகிறது; அதின் காந்திக்கு மறைவானது ஒன்ற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வானங்களின் ஒரு முனையிலிருந்து புறப்பட்டு, அவைகளின் மறுமுனை வரைக்கும் சுற்றியோடுகிறது; அதின் காந்திக்கு மறைவானது ஒன்ற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வேதம் குறைவற்றதும் ஆத்துமாவை உயிர்ப்பிக்கிறதுமாயிருக்கிறது; கர்த்தருடைய சாட்சி சத்தியமும், பேதையை ஞானியாக்குகிறதும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অজ্ঞ মানুষকে জ্ঞানী হতে সাহায্য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র সকল বিধি যথায়থ| সেগুলি মানুষকে সুখী করে| প্রভুর আজ্ঞাগুলিও উত্তম| সেগুলি মানুষকে বাঁচ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থার্থ পথ দেখ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র উপাসনা সেই আলোর মত, যার দীপ্তি চিরদিন ভাস্বর| প্রভুর সিদ্ধান্তগুলি ভাল এবং ন্যায়সঙ্গ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র শিক্ষামালা সব থেকে খাঁটি সোনার চেয়েও মূল্যবান| তা শ্রেষ্ঠ মধু, যা মৌচাক থেকে সরাস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ওয়া যায় তার থেকেও মিষ্ট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র শিক্ষামালা তাঁর দাসকে সতর্ক করে| সেগুলি পালন করলে মহাফল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, কোন ব্যক্তিই তার নিজের সব দোষ দেখতে পায় না| তাই হে প্রভু, গোপনে পাপ করা থেকে আমায় বির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র য়ে সব পাপ করতে ইচ্ছা হয়, সেগুলো আমায় করতে দেবেন না| ঐ পাপগুলিকে আমার ওপর প্রভুত্ব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কৃতপক্ষে তুমি কোন কথা বা শব্দ শুনতে পাবে না| আমাদের কানে শোনার মত কোন শব্দ তারা সৃষ্টি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 না| আপনি যদি আমায় সাহায্য করেন, তবে আমি পাপমুক্ত ও শুচি থাক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র বাক্য এবং চিন্তাসমূহ আপনাকে প্রসন্ন করুক| হে প্রভু, আপনিই আমার শিলা| আপনিই সেই জন যিন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কাশমণ্ডল ঈশ্বরের মহিমা বর্ণনা করে| বিতান তাঁর হাতের তৈরী শ্রেষ্ঠ সৃষ্টির কথা ঘোষ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তিটি নতুন দিন, ঈশ্বরের মহত্ত্বের কথা বলে| প্রতিটি রাত্রি ঘোরতরভাবে ঈশ্বরের জ্ঞান প্রকাশ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তাদের “রব” সারা পৃথিবী পরিব্যপ্ত করে রাখে| তাদের “শব্দসকল” পৃথিবীর শেষ প্রান্ত পর্য়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ৌঁছায| সূর্য়্য়ের কাছে আকাশ একটি বাড়ি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কালের সূর্য় বাসরঘর থেকে পরিতৃপ্ত বরের মত বেরিয়ে আসে| সূর্য়্য় হচ্ছে একজন দৌড়বাজের মত| আক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পার থেকে ওপার পর্য়ন্ত তার দৌড়ের প্রতিয়োগিতায দৌড়বার জন্য উদগ্রী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ূর্য়্য় আকাশের এক দিক থেকে দৌড় শুরু করে এবং সারা রাস্তা দৌড়ে দৌড়ে আকাশের অন্য প্রান্ত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ৌড় শেষ করে| তার তাপ থেকে কিছুই লুকিয়ে থাকতে পারে না| প্রভুর শিক্ষাগুলিও ঠিক এই রক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র শিক্ষামালা হচ্ছে নিখুঁত| সেগুলি ঈশ্বরের লোকদের শক্তি দেয়| প্রভুর সাক্ষ্য বিশ্বাসয়োগ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2026-07-31T16:36:09Z</dcterms:created>
  <dcterms:modified xsi:type="dcterms:W3CDTF">2026-07-31T16:36:09Z</dcterms:modified>
  <dc:title>சங்கீதம்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