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59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தன் நாவு இன்ப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வும், என் 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ட்பின் செய்தி கூற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துவாக்க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ன்தன் ஆஸ்தி, தேவர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அங்கிகரிப்ப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்தி கல்வி யாவ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த்தம்போல் பிரயோகிய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தன் சித்தம்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வித்துவிட்டேன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தன் ஜீவன், இயேசுவ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நெஞ்சில் தங்குவ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ித்தம் ஆள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திருப் பாதம் பற்றின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தன் நேசம் ஊற்றினேன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ே சமூல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த்தம் செய்தேன் நித்தம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ந்தமாக ஆள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காலம் நே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ையாடியருள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தன் கை பேர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வப்படும்; என்தன் க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வை செய்ய விரைய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காக விளங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2026-09-15T19:14:59Z</dcterms:created>
  <dcterms:modified xsi:type="dcterms:W3CDTF">2026-09-15T19:14:59Z</dcterms:modified>
  <dc:title>துதிப் பாடல்கள் : 919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