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7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தன் நாவு இன்ப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ாடவும், என் 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பின் செய்தி கூற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துவாக்கியருள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ன்தன் ஆஸ்தி, தேவர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ற்றும் அங்கிகரிப்ப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்தி கல்வி யாவ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த்தம்போல் பிரயோகிய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என்தன் சித்தம், இயேசுவ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ப்புவித்துவிட்டேன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தன் ஜீவன், இயேசுவ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தன் நெஞ்சில் தங்குவ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ை நித்தம் ஆளுவ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திருப் பாதம் பற்றின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தன் நேசம் ஊற்றின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யே சமூல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த்தம் செய்தேன் நித்தமாய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ந்தமாக ஆளும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காலம் நேர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கையாடியருள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தன் கை பேரன்ப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வப்படும்; என்தன் க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வை செய்ய விரைய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காக விளங்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2026-07-30T19:58:37Z</dcterms:created>
  <dcterms:modified xsi:type="dcterms:W3CDTF">2026-07-30T19:58:37Z</dcterms:modified>
  <dc:title>துதிப் பாடல்கள் : 919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