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50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சில்லாத் தேவ புத்திரன், மானிடனானார் ஜெய! ஜெய! (2)
ஜெய மாசில்லாத் தேவ புத்திரன் மானிடனானாரே ஜெய! ஜெய!
மாசில்லாத் தேவ புத்திரன், மானிடனானார் ஜெய! ஜெய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சீர்வாதமே!  கன தேசார் நீதமே (2)
ஒளிர் காசினி மீததி நேசப்பிரகாச விண் வாச கிருபாசன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த்திய வாசகர் சதா நித்திய தேசிகர் (2)
வளர் பெத்லகேம் ஊர்தனிலே கரிசித்துக் கன்னியாஸ்திரி வித்தினி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ந்தரம் பூமியும் அதி சுந்தர நேமியும் (2)
தினம் ஐந்தொரு நாளினிலே திரு முந்தின மூன்றிலொன்றாகிய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2026-07-30T19:12:23Z</dcterms:created>
  <dcterms:modified xsi:type="dcterms:W3CDTF">2026-07-30T19:12:23Z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