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Override PartName="/ppt/slides/slide105.xml" ContentType="application/vnd.openxmlformats-officedocument.presentationml.slide+xml"/>
  <Override PartName="/ppt/notesSlides/notesSlide105.xml" ContentType="application/vnd.openxmlformats-officedocument.presentationml.notesSlide+xml"/>
  <Override PartName="/ppt/slides/slide106.xml" ContentType="application/vnd.openxmlformats-officedocument.presentationml.slide+xml"/>
  <Override PartName="/ppt/notesSlides/notesSlide106.xml" ContentType="application/vnd.openxmlformats-officedocument.presentationml.notesSlide+xml"/>
  <Override PartName="/ppt/slides/slide107.xml" ContentType="application/vnd.openxmlformats-officedocument.presentationml.slide+xml"/>
  <Override PartName="/ppt/notesSlides/notesSlide107.xml" ContentType="application/vnd.openxmlformats-officedocument.presentationml.notesSlide+xml"/>
  <Override PartName="/ppt/slides/slide108.xml" ContentType="application/vnd.openxmlformats-officedocument.presentationml.slide+xml"/>
  <Override PartName="/ppt/notesSlides/notesSlide108.xml" ContentType="application/vnd.openxmlformats-officedocument.presentationml.notesSlide+xml"/>
  <Override PartName="/ppt/slides/slide109.xml" ContentType="application/vnd.openxmlformats-officedocument.presentationml.slide+xml"/>
  <Override PartName="/ppt/notesSlides/notesSlide109.xml" ContentType="application/vnd.openxmlformats-officedocument.presentationml.notesSlide+xml"/>
  <Override PartName="/ppt/slides/slide110.xml" ContentType="application/vnd.openxmlformats-officedocument.presentationml.slide+xml"/>
  <Override PartName="/ppt/notesSlides/notesSlide110.xml" ContentType="application/vnd.openxmlformats-officedocument.presentationml.notesSlide+xml"/>
  <Override PartName="/ppt/slides/slide111.xml" ContentType="application/vnd.openxmlformats-officedocument.presentationml.slide+xml"/>
  <Override PartName="/ppt/notesSlides/notesSlide111.xml" ContentType="application/vnd.openxmlformats-officedocument.presentationml.notesSlide+xml"/>
  <Override PartName="/ppt/slides/slide112.xml" ContentType="application/vnd.openxmlformats-officedocument.presentationml.slide+xml"/>
  <Override PartName="/ppt/notesSlides/notesSlide112.xml" ContentType="application/vnd.openxmlformats-officedocument.presentationml.notesSlide+xml"/>
  <Override PartName="/ppt/slides/slide113.xml" ContentType="application/vnd.openxmlformats-officedocument.presentationml.slide+xml"/>
  <Override PartName="/ppt/notesSlides/notesSlide113.xml" ContentType="application/vnd.openxmlformats-officedocument.presentationml.notesSlide+xml"/>
  <Override PartName="/ppt/slides/slide114.xml" ContentType="application/vnd.openxmlformats-officedocument.presentationml.slide+xml"/>
  <Override PartName="/ppt/notesSlides/notesSlide114.xml" ContentType="application/vnd.openxmlformats-officedocument.presentationml.notesSlide+xml"/>
  <Override PartName="/ppt/slides/slide115.xml" ContentType="application/vnd.openxmlformats-officedocument.presentationml.slide+xml"/>
  <Override PartName="/ppt/notesSlides/notesSlide115.xml" ContentType="application/vnd.openxmlformats-officedocument.presentationml.notesSlide+xml"/>
  <Override PartName="/ppt/slides/slide116.xml" ContentType="application/vnd.openxmlformats-officedocument.presentationml.slide+xml"/>
  <Override PartName="/ppt/notesSlides/notesSlide116.xml" ContentType="application/vnd.openxmlformats-officedocument.presentationml.notesSlide+xml"/>
  <Override PartName="/ppt/slides/slide117.xml" ContentType="application/vnd.openxmlformats-officedocument.presentationml.slide+xml"/>
  <Override PartName="/ppt/notesSlides/notesSlide1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presProps" Target="presProps.xml"/>
  <Relationship Id="rId121" Type="http://schemas.openxmlformats.org/officeDocument/2006/relationships/viewProps" Target="viewProps.xml"/>
  <Relationship Id="rId1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உன் அருகே கடந்துபோகும் போது, மிதிக்கப்படுவதற்கு ஏதுவாய் நீ உன் இரத்தத்தில் கிடக்கிறதைக் கண்டு, உன் இரத்தத்தில் கிடக்கிற உன்னைப்பார்த்து: பிழைத்திரு என்று சொன்னேன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அதினால் நீ அவர்களுக்கு ஆறுதலாக இருந்து, உன் இலச்சையைச் சுமந்து; நீ செய்த எல்லாவற்றினாலும் வெட்கமடைவாய்.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அதினால் நீ அவர்களுக்கு ஆறுதலாக இருந்து, உன் இலச்சையைச் சுமந்து; நீ செய்த எல்லாவற்றினாலும் வெட்கமடைவாய்.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உன் சகோதரிகளாகிய சோதோமும் அவள் குமாரத்திகளும் தங்கள் முந்தின சீருக்குத் திரும்புவார்கள்; நீயும் உன் குமாரத்திகளும் உங்கள் முந்தின சீருக்குத் திரும்புவீர்கள்.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உன் சகோதரிகளாகிய சோதோமும் அவள் குமாரத்திகளும் தங்கள் முந்தின சீருக்குத் திரும்புவார்கள்; நீயும் உன் குமாரத்திகளும் உங்கள் முந்தின சீருக்குத் திரும்புவீர்கள்.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உன்னை வெறுக்கும் சீரியாவின் குமாரத்திகளும், அவளைச் சுற்றிலும் இருக்கிற பெலிஸ்தரின் குமாரத்திகளும் அவமானம் பண்ணினபோது உன் பொல்லாப்பு வெளியாயிற்றே.]]></a:t>
            </a:r>
          </a:p>
        </p:txBody>
      </p:sp>
    </p:spTree>
  </p:cSld>
</p:notes>
</file>

<file path=ppt/notesSlides/notesSlide10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உன்னை வெறுக்கும் சீரியாவின் குமாரத்திகளும், அவளைச் சுற்றிலும் இருக்கிற பெலிஸ்தரின் குமாரத்திகளும் அவமானம் பண்ணினபோது உன் பொல்லாப்பு வெளியாயிற்றே.]]></a:t>
            </a:r>
          </a:p>
        </p:txBody>
      </p:sp>
    </p:spTree>
  </p:cSld>
</p:notes>
</file>

<file path=ppt/notesSlides/notesSlide10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தற்குமுன் உன் கெர்வத்தின் நாளிலே உன் சகோதரியாகிய சோதோமின் பெயரை உன் வாயினாலே உச்சரிக்கவுமாட்டாய்.]]></a:t>
            </a:r>
          </a:p>
        </p:txBody>
      </p:sp>
    </p:spTree>
  </p:cSld>
</p:notes>
</file>

<file path=ppt/notesSlides/notesSlide10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அதற்குமுன் உன் கெர்வத்தின் நாளிலே உன் சகோதரியாகிய சோதோமின் பெயரை உன் வாயினாலே உச்சரிக்கவுமாட்டாய்.]]></a:t>
            </a:r>
          </a:p>
        </p:txBody>
      </p:sp>
    </p:spTree>
  </p:cSld>
</p:notes>
</file>

<file path=ppt/notesSlides/notesSlide10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உன் முறைகேட்டையும் உன் அருவருப்புகளையும் நீ சுமப்பாய் என்று கர்த்தர் சொல்லுகிறார்.]]></a:t>
            </a:r>
          </a:p>
        </p:txBody>
      </p:sp>
    </p:spTree>
  </p:cSld>
</p:notes>
</file>

<file path=ppt/notesSlides/notesSlide10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கர்த்தராகிய ஆண்டவர் சொல்லுகிறது என்னவென்றால்: உடன்படிக்கையை முறித்துபோடுகிறதினால் ஆணையை அசட்டைபண்ணின நீ செய்ததுபோல நான் உனக்குச் செய்வ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உன் அருகே கடந்துபோகும் போது, மிதிக்கப்படுவதற்கு ஏதுவாய் நீ உன் இரத்தத்தில் கிடக்கிறதைக் கண்டு, உன் இரத்தத்தில் கிடக்கிற உன்னைப்பார்த்து: பிழைத்திரு என்று சொன்னேன்.]]></a:t>
            </a:r>
          </a:p>
        </p:txBody>
      </p:sp>
    </p:spTree>
  </p:cSld>
</p:notes>
</file>

<file path=ppt/notesSlides/notesSlide1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கர்த்தராகிய ஆண்டவர் சொல்லுகிறது என்னவென்றால்: உடன்படிக்கையை முறித்துபோடுகிறதினால் ஆணையை அசட்டைபண்ணின நீ செய்ததுபோல நான் உனக்குச் செய்வேன்.]]></a:t>
            </a:r>
          </a:p>
        </p:txBody>
      </p:sp>
    </p:spTree>
  </p:cSld>
</p:notes>
</file>

<file path=ppt/notesSlides/notesSlide1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ஆகிலும் உன் இளவயதில் உன்னோடே பண்ணின என் உடன்படிக்கையை நான் நினைத்து, நித்திய உடன்படிக்கையை உனக்கு ஏற்படுத்துவேன்.]]></a:t>
            </a:r>
          </a:p>
        </p:txBody>
      </p:sp>
    </p:spTree>
  </p:cSld>
</p:notes>
</file>

<file path=ppt/notesSlides/notesSlide1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ஆகிலும் உன் இளவயதில் உன்னோடே பண்ணின என் உடன்படிக்கையை நான் நினைத்து, நித்திய உடன்படிக்கையை உனக்கு ஏற்படுத்துவேன்.]]></a:t>
            </a:r>
          </a:p>
        </p:txBody>
      </p:sp>
    </p:spTree>
  </p:cSld>
</p:notes>
</file>

<file path=ppt/notesSlides/notesSlide1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அப்பொழுது உன் தமக்கைகளையும் உன் தங்கைகளையும் நீ சேர்த்துக்கொள்ளுகையில், உன் வழிகளை நினைத்து நாணுவாய்; அவர்களை நான் உனக்கு குமாரத்திகளாகக் கொடுப்பேன்; உன்னுடைய உடன்படிக்கையைப் பார்த்துக் கொடுப்பதில்லை.]]></a:t>
            </a:r>
          </a:p>
        </p:txBody>
      </p:sp>
    </p:spTree>
  </p:cSld>
</p:notes>
</file>

<file path=ppt/notesSlides/notesSlide1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அப்பொழுது உன் தமக்கைகளையும் உன் தங்கைகளையும் நீ சேர்த்துக்கொள்ளுகையில், உன் வழிகளை நினைத்து நாணுவாய்; அவர்களை நான் உனக்கு குமாரத்திகளாகக் கொடுப்பேன்; உன்னுடைய உடன்படிக்கையைப் பார்த்துக் கொடுப்பதில்லை.]]></a:t>
            </a:r>
          </a:p>
        </p:txBody>
      </p:sp>
    </p:spTree>
  </p:cSld>
</p:notes>
</file>

<file path=ppt/notesSlides/notesSlide1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உன்னோடே என் உடன்படிக்கையைப்பண்ணி ஏற்படுத்துவேன்; அப்பொழுது நான் கர்த்தர் என்று அறிவாய்.]]></a:t>
            </a:r>
          </a:p>
        </p:txBody>
      </p:sp>
    </p:spTree>
  </p:cSld>
</p:notes>
</file>

<file path=ppt/notesSlides/notesSlide1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நீ செய்த எல்லாவற்றையும் நான் மன்னித்தருளும்போது, நீ நினைத்து வெட்கி, உன் நாணத்தினால் உன் வாயை இனித் திறக்கமாட்டாதிருப்பாய் என்று கர்த்தராகிய ஆண்டவர் உரைக்கிறார் என்று சொல் என்றார்.]]></a:t>
            </a:r>
          </a:p>
        </p:txBody>
      </p:sp>
    </p:spTree>
  </p:cSld>
</p:notes>
</file>

<file path=ppt/notesSlides/notesSlide1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நீ செய்த எல்லாவற்றையும் நான் மன்னித்தருளும்போது, நீ நினைத்து வெட்கி, உன் நாணத்தினால் உன் வாயை இனித் திறக்கமாட்டாதிருப்பாய் என்று கர்த்தராகிய ஆண்டவர் உரைக்கிறார் என்று சொல்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னை வயலின் பயிரைபோல அநேகமாயிரமாய்ப் பெருகும்படி வைத்தேன்; நீ வளர்ந்து பெரியவளாகி, மகா செளந்தரியவதியானாய்; உன் ஸ்தனங்கள் எழும்பின, உன் மயிர் வளர்ந்தது; ஆனாலும், நீ நிர்வாணமும் அம்மணமுமாயிருந்தாய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ன்னை வயலின் பயிரைபோல அநேகமாயிரமாய்ப் பெருகும்படி வைத்தேன்; நீ வளர்ந்து பெரியவளாகி, மகா செளந்தரியவதியானாய்; உன் ஸ்தனங்கள் எழும்பின, உன் மயிர் வளர்ந்தது; ஆனாலும், நீ நிர்வாணமும் அம்மணமுமாயிருந்தாய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உன் அருகே கடந்துபோன போது, உன்னைப் பார்த்தேன்; இதோ, உன் காலம் பருவகாலமாயிருந்தது; அப்பொழுது என் வஸ்திரத்தை உன்மேல் விரித்து, உன் நிர்வாணத்தை மூடி, உனக்கு ஆணையிட்டுக்கொடுத்து, உன்னோடு உடன்படிக்கை பண்ணினேன் என்று கர்த்தராகிய ஆண்டவர் சொல்லுகிறார்; இவ்விதமாய் நீ என்னுடையவளானாய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உன் அருகே கடந்துபோன போது, உன்னைப் பார்த்தேன்; இதோ, உன் காலம் பருவகாலமாயிருந்தது; அப்பொழுது என் வஸ்திரத்தை உன்மேல் விரித்து, உன் நிர்வாணத்தை மூடி, உனக்கு ஆணையிட்டுக்கொடுத்து, உன்னோடு உடன்படிக்கை பண்ணினேன் என்று கர்த்தராகிய ஆண்டவர் சொல்லுகிறார்; இவ்விதமாய் நீ என்னுடையவளானாய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உன் அருகே கடந்துபோன போது, உன்னைப் பார்த்தேன்; இதோ, உன் காலம் பருவகாலமாயிருந்தது; அப்பொழுது என் வஸ்திரத்தை உன்மேல் விரித்து, உன் நிர்வாணத்தை மூடி, உனக்கு ஆணையிட்டுக்கொடுத்து, உன்னோடு உடன்படிக்கை பண்ணினேன் என்று கர்த்தராகிய ஆண்டவர் சொல்லுகிறார்; இவ்விதமாய் நீ என்னுடையவளானாய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உன்னை ஜலத்தினால் முழுக்காட்டி, உன்னை இரத்தமற ஸ்நானம் பண்ணுவித்து, உனக்கு எண்ணெய் பூச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ித்திரத்தையலாடையை உனக்கு உடுத்தி, சாயந்தீர்ந்த பாதரட்சைகளை உனக்குத் தரித்து, கட்ட மெல்லிய புடவையையும், மூடிக்கொள்ளப் பட்டுச் சால்வையையும் உனக்குக் கொடுத்த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ித்திரத்தையலாடையை உனக்கு உடுத்தி, சாயந்தீர்ந்த பாதரட்சைகளை உனக்குத் தரித்து, கட்ட மெல்லிய புடவையையும், மூடிக்கொள்ளப் பட்டுச் சால்வையையும் உனக்குக் கொடுத்த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னை ஆபரணங்களால் அலங்கரித்து, உன் கைகளிலே கடகங்களையும், உன் கழுத்திலே சரப்பணியையும் போட்ட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நெற்றியில் நெற்றிப்பட்டத்தையும், உன் காதுகளில் காதணியையும், உன் தலையின்மேல் சிங்காரமான கிரீடத்தையும் தரித்தேன்.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வ்விதமாய்ப் பொன்னினாலும் வெள்ளியினாலும் நீ அலங்கரிக்கப்பட்டாய்; உன் உடுப்பு மெல்லிய புடவையும் பட்டும் சித்திரத்தையலாடையுமாயிருந்தது; மெல்லிய மாவையும் தேனையும் நெய்யையும் சாப்பிட்டாய்; நீ மிகவும் அழகுள்ளவளாகி, ராஜ்யத்தைச் சுதந்தரிக்கும் சிலாக்கியத்தையும் பெற்றாய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வ்விதமாய்ப் பொன்னினாலும் வெள்ளியினாலும் நீ அலங்கரிக்கப்பட்டாய்; உன் உடுப்பு மெல்லிய புடவையும் பட்டும் சித்திரத்தையலாடையுமாயிருந்தது; மெல்லிய மாவையும் தேனையும் நெய்யையும் சாப்பிட்டாய்; நீ மிகவும் அழகுள்ளவளாகி, ராஜ்யத்தைச் சுதந்தரிக்கும் சிலாக்கியத்தையும் பெற்றாய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வ்விதமாய்ப் பொன்னினாலும் வெள்ளியினாலும் நீ அலங்கரிக்கப்பட்டாய்; உன் உடுப்பு மெல்லிய புடவையும் பட்டும் சித்திரத்தையலாடையுமாயிருந்தது; மெல்லிய மாவையும் தேனையும் நெய்யையும் சாப்பிட்டாய்; நீ மிகவும் அழகுள்ளவளாகி, ராஜ்யத்தைச் சுதந்தரிக்கும் சிலாக்கியத்தையும் பெற்றாய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அழகினாலே உன் கீர்த்தி புற ஜாதிகளுக்குள்ளே பிரசித்தமாயிற்று; நான் உன்மேல் வைத்த என் மகிமையினாலே அது குறைவற்றதாய் இருந்ததென்று கர்த்தராகிய ஆண்டவர் சொல்லுகி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 அழகினாலே உன் கீர்த்தி புற ஜாதிகளுக்குள்ளே பிரசித்தமாயிற்று; நான் உன்மேல் வைத்த என் மகிமையினாலே அது குறைவற்றதாய் இருந்ததென்று கர்த்தராகிய ஆண்டவர் சொல்லுகி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யோவென்றால் உன் அழகை நம்பி, உன் கீர்த்தியினால் சோரமார்க்கமாய் நடந்து, வழிப்போக்கரில் உனக்கு நேர்பட்ட யாவரோடும் வேசித்தனம்பண்ணி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யோவென்றால் உன் அழகை நம்பி, உன் கீர்த்தியினால் சோரமார்க்கமாய் நடந்து, வழிப்போக்கரில் உனக்கு நேர்பட்ட யாவரோடும் வேசித்தனம்பண்ணி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வஸ்திரங்களில் சிலவற்றை எடுத்து, பலவருணச் ஜோடிப்பான மேடைகளை உனக்கு உண்டாக்கி, அவைகளின்மேல் வேசித்தனம்பண்ணினாய்; அப்படிக்கொத்த காரியங்கள் ஒருக்காலும் சம்பவித்ததுமில்லை, சம்பவிப்பதும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நீ எருசலேமின் அருவருப்புகளை அதற்கு அறிவித்துச் சொல்லவேண்டியது என்னவென்றால்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வஸ்திரங்களில் சிலவற்றை எடுத்து, பலவருணச் ஜோடிப்பான மேடைகளை உனக்கு உண்டாக்கி, அவைகளின்மேல் வேசித்தனம்பண்ணினாய்; அப்படிக்கொத்த காரியங்கள் ஒருக்காலும் சம்பவித்ததுமில்லை, சம்பவிப்பதுமில்லை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னக்குக் கொடுத்த என் பொன்னும் என் வெள்ளியுமான உன் சிங்கார ஆபரணங்களை நீ எடுத்து, உனக்கு ஆண்சுரூபங்களை உண்டாக்கி, அவைகளோடே வேசித்தனம்பண்ணி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னக்குக் கொடுத்த என் பொன்னும் என் வெள்ளியுமான உன் சிங்கார ஆபரணங்களை நீ எடுத்து, உனக்கு ஆண்சுரூபங்களை உண்டாக்கி, அவைகளோடே வேசித்தனம்பண்ணி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ன் சித்திரத்தையலாடைகளை எடுத்து, அவைகளை மூடி, என் எண்ணெயையும் என் தூபவர்க்கத்தையும் அவைகளின்முன் படைத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உனக்குக் கொடுத்த என் அப்பத்தையும், நீ சாப்பிடும்படி உனக்குக் கொடுத்த மெல்லிய மாவையும் நெய்யையும் தேனையும் நீ அவைகளின்முன் சுகந்தவாசனையாகப் படைத்தாய்; காரியம் இப்படி ஆயிற்றென்று கர்த்தராகிய ஆண்டவர் சொல்லுகி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உனக்குக் கொடுத்த என் அப்பத்தையும், நீ சாப்பிடும்படி உனக்குக் கொடுத்த மெல்லிய மாவையும் நெய்யையும் தேனையும் நீ அவைகளின்முன் சுகந்தவாசனையாகப் படைத்தாய்; காரியம் இப்படி ஆயிற்றென்று கர்த்தராகிய ஆண்டவர் சொல்லுகி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எனக்குப் பெற்ற உன் குமாரரையும் உன் குமாரத்திகளையும் எடுத்து, அவர்களை அவைகளுக்கு இரையாகப் பலியிட்டாய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எனக்குப் பெற்ற உன் குமாரரையும் உன் குமாரத்திகளையும் எடுத்து, அவர்களை அவைகளுக்கு இரையாகப் பலியிட்டாய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செய்த வேசித்தனங்கள் போதாதென்று, நீ என் பிள்ளைகளை அவைகளுக்குத் தீக்கடக்கப்பண்ண ஒப்புக்கொடுத்து, அவர்களைக் கொலைசெய்தாய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 உன் எல்லா அருவருப்புகளிலும் வேசித்தனங்களிலும் நடக்கும்போது, நிர்வாணமும் அம்மணமுமாயிருந்ததும், உன் இரத்தத்திலே மிதிக்கப்பட ஏதுவாய்க்கிடந்ததுமான உன் சிறுவயதின் நாட்களை நினையாமற்போனாய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ாகிய ஆண்டவர் எருசலேமுக்குச் சொல்லுகிறார், கானான் தேசமே உன் உற்பத்திக்கும் உன் பிறப்புக்கும் இடம், உன் தகப்பன் எமோரியன், உன் தாய் ஏத்தித்தி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ீ உன் எல்லா அருவருப்புகளிலும் வேசித்தனங்களிலும் நடக்கும்போது, நிர்வாணமும் அம்மணமுமாயிருந்ததும், உன் இரத்தத்திலே மிதிக்கப்பட ஏதுவாய்க்கிடந்ததுமான உன் சிறுவயதின் நாட்களை நினையாமற்போனாய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ஐயோ! உனக்கு ஐயோ! என்று கர்த்தராகிய ஆண்டவர் சொல்லுகிறார்; நீ செய்த பொல்லாப்புக்களெல்லாம் தவிர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நீ உனக்கு மண்டபங்களைக் கட்டி, உனக்குச் சகல வீதிகளிலும் உயர்ந்த மேடைகளை உண்டுபண்ணினாய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 சகல வழிமுகனையிலும் உன் உயர்ந்த மேடைகளைக் கட்டி, உன் அழகை அருவருப்பாக்கி, வழிப்போக்கர் யாவருக்கும் உன் கால்களை விரித்து, உன் வேசித்தனங்களைத் திரளாய்ப் பெருகப்பண்ணி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 சகல வழிமுகனையிலும் உன் உயர்ந்த மேடைகளைக் கட்டி, உன் அழகை அருவருப்பாக்கி, வழிப்போக்கர் யாவருக்கும் உன் கால்களை விரித்து, உன் வேசித்தனங்களைத் திரளாய்ப் பெருகப்பண்ணி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தை பெருத்த உன் அயல் தேசத்தாராகிய எகிப்திய புத்திரரோடே வேசித்தனம்பண்ணி, எனக்குக் கோபம் உண்டாக்கும்படி உன் வேசித்தனங்களைப் பெருகப்பண்ணினாய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தை பெருத்த உன் அயல் தேசத்தாராகிய எகிப்திய புத்திரரோடே வேசித்தனம்பண்ணி, எனக்குக் கோபம் உண்டாக்கும்படி உன் வேசித்தனங்களைப் பெருகப்பண்ணினாய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தலால், இதோ, நான் என் கையை உனக்கு விரோதமாக நீட்டி, உனக்கு நியமித்த போஜனத்தைக் குறுக்கி, உன் முறைகேடான மார்க்கத்தைக் குறித்து வெட்கப்பட்ட உன் பகையாளிகளாகிய பெலிஸ்தருடைய குமாரத்திகளின் இச்சைக்கு உன்னை ஒப்புக்கொடுத்தே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தலால், இதோ, நான் என் கையை உனக்கு விரோதமாக நீட்டி, உனக்கு நியமித்த போஜனத்தைக் குறுக்கி, உன் முறைகேடான மார்க்கத்தைக் குறித்து வெட்கப்பட்ட உன் பகையாளிகளாகிய பெலிஸ்தருடைய குமாரத்திகளின் இச்சைக்கு உன்னை ஒப்புக்கொடுத்தே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 திருப்தியடையாததினால் அசீரிய புத்திரரோடும் வேசித்தனம்பண்ணினாய்; அவர்களோடே வேசித்தனம்பண்ணியும் நீ திருப்தியடையவில்லை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ாகிய ஆண்டவர் எருசலேமுக்குச் சொல்லுகிறார், கானான் தேசமே உன் உற்பத்திக்கும் உன் பிறப்புக்கும் இடம், உன் தகப்பன் எமோரியன், உன் தாய் ஏத்தித்தி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 திருப்தியடையாததினால் அசீரிய புத்திரரோடும் வேசித்தனம்பண்ணினாய்; அவர்களோடே வேசித்தனம்பண்ணியும் நீ திருப்தியடையவில்லை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 கானான் தேசத்திலே செய்த வேசித்தனத்தை கல்தேயர்மட்டும் எட்டச் செய்தாய்; அதினாலும் நீ திருப்தியடையாமற்போனாய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வெட்கங்கெட்ட வேசியின் கிரியைகளாகிய இவைகளையெல்லாம் நீ செய்து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கல வழிமுகனையிலும் உன் மண்டபங்களைக் கட்டி, சகல வீதிகளிலும் உன் மேடைகளை உண்டாக்கினபடியால், உன் இருதயம் எவ்வளவாய்க் களைத்துப்போயிருக்கிறது என்று கர்த்தராகிய ஆண்டவர் சொல்லுகிறார்; நீ பணையத்தை அலட்சியம்பண்ணுகிறதினால், நீ வேசியைப்போல இராமல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கல வழிமுகனையிலும் உன் மண்டபங்களைக் கட்டி, சகல வீதிகளிலும் உன் மேடைகளை உண்டாக்கினபடியால், உன் இருதயம் எவ்வளவாய்க் களைத்துப்போயிருக்கிறது என்று கர்த்தராகிய ஆண்டவர் சொல்லுகிறார்; நீ பணையத்தை அலட்சியம்பண்ணுகிறதினால், நீ வேசியைப்போல இராமல்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தன் புருஷனுக்குப் பதிலாக அந்நியரைச் சேர்த்துக்கொள்ளுகிற விபசார ஸ்திரீயைப்போல இருக்கிறாய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எல்லா வேசிகளுக்கும் பணையங்கொடுக்கிறார்கள்; நீயோ உன் நேசர்கள் சுற்றுப்புறங்களிலிருந்து உன்னிடத்தில் வேசித்தனஞ்செய்ய வரும்படி அவர்களுக்கெல்லாம் நீயே பணையங்கொடுத்து, அவர்களுக்கு வெகுமதிகளைத் தருகிறாய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எல்லா வேசிகளுக்கும் பணையங்கொடுக்கிறார்கள்; நீயோ உன் நேசர்கள் சுற்றுப்புறங்களிலிருந்து உன்னிடத்தில் வேசித்தனஞ்செய்ய வரும்படி அவர்களுக்கெல்லாம் நீயே பணையங்கொடுத்து, அவர்களுக்கு வெகுமதிகளைத் தருகிறாய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வ்விதமாய் உன் வேசித்தனங்களுக்கும் வேறே ஸ்திரீகளின் வேசித்தனங்களுக்கும் வித்தியாசமுண்டு; வேசித்தனம்பண்ண அவர்கள் உன்னை பின் செல்லமாட்டார்கள்; பணையம் உனக்குக் கொடுக்கிறபடியால் நீ செய்வது விபரீதம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வ்விதமாய் உன் வேசித்தனங்களுக்கும் வேறே ஸ்திரீகளின் வேசித்தனங்களுக்கும் வித்தியாசமுண்டு; வேசித்தனம்பண்ண அவர்கள் உன்னை பின் செல்லமாட்டார்கள்; பணையம் உனக்குக் கொடுக்கிறபடியால் நீ செய்வது விபரீத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 பிறப்பின் வர்த்தமானம் என்னவென்றால், நீ பிறந்த நாளிலே உன் தொப்புள் அறுக்கப்படவுமில்லை; நீ சுத்தமாவதற்குத் தண்ணீரினால் குளிப்பாட்டப்படவுமில்லை; துணிகளில் சுற்றப்படவுமில்லை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இவ்விதமாய் உன் வேசித்தனங்களுக்கும் வேறே ஸ்திரீகளின் வேசித்தனங்களுக்கும் வித்தியாசமுண்டு; வேசித்தனம்பண்ண அவர்கள் உன்னை பின் செல்லமாட்டார்கள்; பணையம் உனக்குக் கொடுக்கிறபடியால் நீ செய்வது விபரீத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ஆகையால், வேசியே, கர்த்தருடைய வார்த்தையைக் கேள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ர்த்தராகிய ஆண்டவர் சொல்லுகிறது என்னவென்றால்: உன் வேசித்தனத்தின் அசுத்தம் பாய்ந்தபடியினாலும், நீ உன் காமவிகாரிகளோடும் அருவருப்பாகிய உன் நரகலான விக்கிரகங்களோடும் வேசித்தனம்பண்ணி, இவைகளுக்கு உன் பிள்ளைகளின் இரத்தத்தைப் படைத்ததினால் உன் நிர்வாணம் திறக்கப்பட்டபடியினாலும்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ர்த்தராகிய ஆண்டவர் சொல்லுகிறது என்னவென்றால்: உன் வேசித்தனத்தின் அசுத்தம் பாய்ந்தபடியினாலும், நீ உன் காமவிகாரிகளோடும் அருவருப்பாகிய உன் நரகலான விக்கிரகங்களோடும் வேசித்தனம்பண்ணி, இவைகளுக்கு உன் பிள்ளைகளின் இரத்தத்தைப் படைத்ததினால் உன் நிர்வாணம் திறக்கப்பட்டபடியினாலும்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கர்த்தராகிய ஆண்டவர் சொல்லுகிறது என்னவென்றால்: உன் வேசித்தனத்தின் அசுத்தம் பாய்ந்தபடியினாலும், நீ உன் காமவிகாரிகளோடும் அருவருப்பாகிய உன் நரகலான விக்கிரகங்களோடும் வேசித்தனம்பண்ணி, இவைகளுக்கு உன் பிள்ளைகளின் இரத்தத்தைப் படைத்ததினால் உன் நிர்வாணம் திறக்கப்பட்டபடியினாலும்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தோ, நீ சம்போகம்பண்ணின உன் எல்லாக் காமவிகாரிகளையும், நீ நேசித்த யாவரையும், நீ பகைத்திருக்கிற அனைவரோடும் நான் கூடிவரச்செய்து, சுற்றிலுமிருந்து அவர்களை உனக்கு விரோதமாகச் சேர்த்து, அவர்கள் உன் நிர்வானத்தையெல்லாம் காணும்படி உன் நிர்வாணத்தை அவர்களுக்கு முன்பாகத் திறந்துவைத்து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தோ, நீ சம்போகம்பண்ணின உன் எல்லாக் காமவிகாரிகளையும், நீ நேசித்த யாவரையும், நீ பகைத்திருக்கிற அனைவரோடும் நான் கூடிவரச்செய்து, சுற்றிலுமிருந்து அவர்களை உனக்கு விரோதமாகச் சேர்த்து, அவர்கள் உன் நிர்வானத்தையெல்லாம் காணும்படி உன் நிர்வாணத்தை அவர்களுக்கு முன்பாகத் திறந்துவைத்து,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தோ, நீ சம்போகம்பண்ணின உன் எல்லாக் காமவிகாரிகளையும், நீ நேசித்த யாவரையும், நீ பகைத்திருக்கிற அனைவரோடும் நான் கூடிவரச்செய்து, சுற்றிலுமிருந்து அவர்களை உனக்கு விரோதமாகச் சேர்த்து, அவர்கள் உன் நிர்வானத்தையெல்லாம் காணும்படி உன் நிர்வாணத்தை அவர்களுக்கு முன்பாகத் திறந்துவைத்து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விபசாரிகளையும் இரத்தஞ்சிந்தினவர்களையும் நியாயந்தீர்க்கிறபடியே உன்னை நியாயந்தீர்த்து, உக்கிரகத்தோடும் எரிச்சலோடும் இரத்தப்பழியை உன்பேரில் சுமத்தி,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விபசாரிகளையும் இரத்தஞ்சிந்தினவர்களையும் நியாயந்தீர்க்கிறபடியே உன்னை நியாயந்தீர்த்து, உக்கிரகத்தோடும் எரிச்சலோடும் இரத்தப்பழியை உன்பேரில் சுமத்தி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ன் பிறப்பின் வர்த்தமானம் என்னவென்றால், நீ பிறந்த நாளிலே உன் தொப்புள் அறுக்கப்படவுமில்லை; நீ சுத்தமாவதற்குத் தண்ணீரினால் குளிப்பாட்டப்படவுமில்லை; துணிகளில் சுற்றப்படவுமில்லை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ன்னை அவர்கள் கையில் ஒப்புக்கொடுப்பேன்; அவர்கள் உன் மண்டபங்களை இடித்து, உன் மேடைகளைத் தரையாக்கிப்போட்டு, உன் வஸ்திரங்களை உரிந்து, உன் சிங்கார ஆபரணங்களை எடுத்துக்கொண்டு, உன்னை அம்மணமும் நிர்வாணமுமாக விட்டுப்போய்,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ன்னை அவர்கள் கையில் ஒப்புக்கொடுப்பேன்; அவர்கள் உன் மண்டபங்களை இடித்து, உன் மேடைகளைத் தரையாக்கிப்போட்டு, உன் வஸ்திரங்களை உரிந்து, உன் சிங்கார ஆபரணங்களை எடுத்துக்கொண்டு, உன்னை அம்மணமும் நிர்வாணமுமாக விட்டுப்போய்,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உன்னை அவர்கள் கையில் ஒப்புக்கொடுப்பேன்; அவர்கள் உன் மண்டபங்களை இடித்து, உன் மேடைகளைத் தரையாக்கிப்போட்டு, உன் வஸ்திரங்களை உரிந்து, உன் சிங்கார ஆபரணங்களை எடுத்துக்கொண்டு, உன்னை அம்மணமும் நிர்வாணமுமாக விட்டுப்போய்,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உனக்கு விரோதமாக ஒரு கூட்டத்தைக் கொண்டுவந்து, உன்னைக் கல்லெறிந்து, உன்னைத் தங்கள் பட்டயங்களால் குத்திபோட்டு,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உனக்கு விரோதமாக ஒரு கூட்டத்தைக் கொண்டுவந்து, உன்னைக் கல்லெறிந்து, உன்னைத் தங்கள் பட்டயங்களால் குத்திபோட்டு,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உன் வீடுகளை அக்கினியால் சுட்டெரித்து, அநேக ஸ்திரீகளின் கண்களுக்கு முன்பாக உன்னில் நியாயத்தீர்ப்புகளைச் செய்வார்கள்; உன் வேசித்தனத்தை ஒழியப்பண்ணுவேன்; நீ இனிப் பணையங்கொடுப்பதில்லை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உன் வீடுகளை அக்கினியால் சுட்டெரித்து, அநேக ஸ்திரீகளின் கண்களுக்கு முன்பாக உன்னில் நியாயத்தீர்ப்புகளைச் செய்வார்கள்; உன் வேசித்தனத்தை ஒழியப்பண்ணுவேன்; நீ இனிப் பணையங்கொடுப்பதில்லை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வ்விதமாய் என் எரிச்சல் உன்னை விட்டு நீங்கும்படி நான் என் உக்கிரத்தை உன்னில் ஆறப்பண்ணி, இனி கோபமாயிராமல் அமருவே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வ்விதமாய் என் எரிச்சல் உன்னை விட்டு நீங்கும்படி நான் என் உக்கிரத்தை உன்னில் ஆறப்பண்ணி, இனி கோபமாயிராமல் அமருவே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நீ உன் இளவயதின் நாட்களை நினையாமல், இவைகளெல்லாவற்றினாலும் எனக்குக் கோபம் உண்டாக்கினபடியினால், இதோ, நான் உன் வழியின் பலனை உன் தலையின்மேல் சுமரப்பண்ணுவேன் என்று கர்த்தராகிய ஆண்டவர் சொல்லுகிறார்; அதினாலே இனி உன் எல்லா அருவருப்புகளினாலும் இப்படிப்பட்ட முறைகேடான காரியத்தைச் செய்யமாட்டாய்.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க்காகப் பரிதபித்து, இவைகளில் ஒன்றையாகிலும் உனக்குச் செய்ய ஒரு கண்ணும் உன்பேரில் இரக்கமாயிருந்ததுமில்லை; நீ பிறந்தநாளில் நீ அருவருக்கப்பட்டதினால் வெளியில் எறிந்துவிடப்பட்டாய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நீ உன் இளவயதின் நாட்களை நினையாமல், இவைகளெல்லாவற்றினாலும் எனக்குக் கோபம் உண்டாக்கினபடியினால், இதோ, நான் உன் வழியின் பலனை உன் தலையின்மேல் சுமரப்பண்ணுவேன் என்று கர்த்தராகிய ஆண்டவர் சொல்லுகிறார்; அதினாலே இனி உன் எல்லா அருவருப்புகளினாலும் இப்படிப்பட்ட முறைகேடான காரியத்தைச் செய்யமாட்டாய்.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நீ உன் இளவயதின் நாட்களை நினையாமல், இவைகளெல்லாவற்றினாலும் எனக்குக் கோபம் உண்டாக்கினபடியினால், இதோ, நான் உன் வழியின் பலனை உன் தலையின்மேல் சுமரப்பண்ணுவேன் என்று கர்த்தராகிய ஆண்டவர் சொல்லுகிறார்; அதினாலே இனி உன் எல்லா அருவருப்புகளினாலும் இப்படிப்பட்ட முறைகேடான காரியத்தைச் செய்யமாட்டாய்.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இதோ, பழமொழி சொல்லுகிறவர்கள் எல்லாரும்: தாயைப்போல மகள் என்று உன்னைக்குறித்து பழமொழி சொல்லுவார்கள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நீ, தன் புருஷனையும் தன் பிள்ளைகளையும் அருவருத்த உன் தாயின் மகள்; நீ, தங்கள் புருஷரையும் தங்கள் பிள்ளைகளையும் அருவருத்த உன் சகோதரிகளின் சகோதரி; உங்கள் தாய் ஏத்தித்தி; உங்கள் தகப்பன் எமோரியன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நீ, தன் புருஷனையும் தன் பிள்ளைகளையும் அருவருத்த உன் தாயின் மகள்; நீ, தங்கள் புருஷரையும் தங்கள் பிள்ளைகளையும் அருவருத்த உன் சகோதரிகளின் சகோதரி; உங்கள் தாய் ஏத்தித்தி; உங்கள் தகப்பன் எமோரியன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உன் இடதுபுறத்திலே, தானும் தன் குமாரத்திகளுமாய்க் குடியிருந்த சமாரியா உன் தமக்கை; உன் வலதுபுறத்திலே, தானும் தன் குமாரத்திகளுமாய்க் குடியிருந்த சோதோம் உன் தங்கை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உன் இடதுபுறத்திலே, தானும் தன் குமாரத்திகளுமாய்க் குடியிருந்த சமாரியா உன் தமக்கை; உன் வலதுபுறத்திலே, தானும் தன் குமாரத்திகளுமாய்க் குடியிருந்த சோதோம் உன் தங்கை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ஆகிலும் நீ அவர்களுடைய மார்க்கங்களிலே நடவாமலும், அவர்களுடைய அருவருப்புகளின்படி செய்யாமலும், அது மகா அற்பகாரியம் என்கிறதுபோல நீ உன் எல்லா வழிகளிலேயும் அவர்களைப் பார்க்கிலும் கேடாய் நடந்தாய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ஆகிலும் நீ அவர்களுடைய மார்க்கங்களிலே நடவாமலும், அவர்களுடைய அருவருப்புகளின்படி செய்யாமலும், அது மகா அற்பகாரியம் என்கிறதுபோல நீ உன் எல்லா வழிகளிலேயும் அவர்களைப் பார்க்கிலும் கேடாய் நடந்தாய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நீயும் உன் குமாரத்திகளும் செய்தது போல, உன் சகோதரியாகிய சோதோமும் அவளுடைய குமாரத்திகளும் செய்யவில்லை என்று என் ஜீவனைக்கொண்டு சொல்லுகிறேன் என்று கர்த்தராகிய ஆண்டவர் உரைக்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க்காகப் பரிதபித்து, இவைகளில் ஒன்றையாகிலும் உனக்குச் செய்ய ஒரு கண்ணும் உன்பேரில் இரக்கமாயிருந்ததுமில்லை; நீ பிறந்தநாளில் நீ அருவருக்கப்பட்டதினால் வெளியில் எறிந்துவிடப்பட்டாய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நீயும் உன் குமாரத்திகளும் செய்தது போல, உன் சகோதரியாகிய சோதோமும் அவளுடைய குமாரத்திகளும் செய்யவில்லை என்று என் ஜீவனைக்கொண்டு சொல்லுகிறேன் என்று கர்த்தராகிய ஆண்டவர் உரைக்கிறார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இதோ, கெர்வமும், ஆகாரத் திரட்சியும், நிர்விசாரமான சாங்கோபாங்கமுமாகிய இவைகளே உன் சகோதரியான சோதோமின் அக்கிரமம்; இவைகளே அவளிடத்திலும் அவள் குமாரத்திகளிடத்திலும் இருந்தன; சிறுமையும் எளிமையுமானவனுடைய கையை அவள் பலப்படுத்தவில்லை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இதோ, கெர்வமும், ஆகாரத் திரட்சியும், நிர்விசாரமான சாங்கோபாங்கமுமாகிய இவைகளே உன் சகோதரியான சோதோமின் அக்கிரமம்; இவைகளே அவளிடத்திலும் அவள் குமாரத்திகளிடத்திலும் இருந்தன; சிறுமையும் எளிமையுமானவனுடைய கையை அவள் பலப்படுத்தவில்லை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அவர்கள் தங்களை உயர்த்தி, என் முகத்துக்கு முன்பாக அருவருப்பானதைச் செய்தார்கள்; அதை நான் கண்டபோது, அவர்களை ஒழித்துவிட்டேன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நீ செய்த பாவங்களில் அரைவாசியும் சமாரியா செய்யவில்லை; நீ உன் சகோதரிகளைப்பார்க்கிலும் உன்பாவங்களைப் பெருகப்பண்ணி, நீ செய்த உன் எல்லா அருவருப்புகளிலும் அவர்களை நீதியுள்ளவர்களென்று விளங்கப்பண்ணினாய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நீ செய்த பாவங்களில் அரைவாசியும் சமாரியா செய்யவில்லை; நீ உன் சகோதரிகளைப்பார்க்கிலும் உன்பாவங்களைப் பெருகப்பண்ணி, நீ செய்த உன் எல்லா அருவருப்புகளிலும் அவர்களை நீதியுள்ளவர்களென்று விளங்கப்பண்ணினாய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இப்போதும் உன் சகோதரிகளைக் குற்றவாளிகள் என்று தீர்த்த நீ அவர்களைப்பார்க்கிலும் அருவருப்பாகச் செய்த உன் பாவங்களினிமித்தம் உன் இலச்சையைச் சுமந்துகொள்; உன்னைப் பார்க்கிலும் அவர்கள் நீதியுள்ளவர்கள்; உன் சகோதரிகளை நீதியுள்ளவர்களென்று விளங்கப்பண்ணின நீ வெட்கமடைந்து, உன் இலச்சையைச் சுமந்துகொள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இப்போதும் உன் சகோதரிகளைக் குற்றவாளிகள் என்று தீர்த்த நீ அவர்களைப்பார்க்கிலும் அருவருப்பாகச் செய்த உன் பாவங்களினிமித்தம் உன் இலச்சையைச் சுமந்துகொள்; உன்னைப் பார்க்கிலும் அவர்கள் நீதியுள்ளவர்கள்; உன் சகோதரிகளை நீதியுள்ளவர்களென்று விளங்கப்பண்ணின நீ வெட்கமடைந்து, உன் இலச்சையைச் சுமந்துகொள்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இப்போதும் உன் சகோதரிகளைக் குற்றவாளிகள் என்று தீர்த்த நீ அவர்களைப்பார்க்கிலும் அருவருப்பாகச் செய்த உன் பாவங்களினிமித்தம் உன் இலச்சையைச் சுமந்துகொள்; உன்னைப் பார்க்கிலும் அவர்கள் நீதியுள்ளவர்கள்; உன் சகோதரிகளை நீதியுள்ளவர்களென்று விளங்கப்பண்ணின நீ வெட்கமடைந்து, உன் இலச்சையைச் சுமந்துகொள்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நான் சோதோமும் அவள் குமாரத்திகளும் சிறையிருப்பையும், சமாரியாவும் அவள் குமாரத்திகளும் சிறையிருக்கிற சிறையிருப்பையும் திருப்பும்போது, அவர்கள் நடுவில் நீ சிறையிருக்கிற உன்னுடைய சிறையிருப்பையும் திருப்புவ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4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5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6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7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8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9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0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2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3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4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5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6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7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యితే నేను నీ యొద్దకు వచ్చి, రక్తములో పొర్లుచున్న నిన్ను చూచి నీ రక్త ములో పొర్లియున్న నీ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అపాయమునొందిన సొదొమను దాని కుమార్తెలను షోమ్రోనును దాని కుమార్తెలను వారివలెనే అపాయ మొందిన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ని మరల స్థాపించె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సొదొమయు దాని కుమార్తెలును తమ పూర్వస్థితికి వచ్చెదరు, షోమ్రో నును దాని కుమార్తెలును త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ూర్వస్థితికి వచ్చెదరు, నీవును నీ కుమార్తెలును మీ పూర్వస్థితికి వచ్చె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నీ చుట్టు ఉండి నిన్ను తృణీకరించిన ఫిలిష్తీయుల కుమార్తె లును సిరియా కుమార్తెలును నిన్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వమానపరచ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7. నీదుర్మార్గము వెల్లడి చేయబడకముందు నీవు గర్వించి యున్నప్పుడు నీ చెల్లెలగు సొదొమ ప్రస్తావమెత్త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ో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8. నీవు చేసిన మోసమును నీ హేయకృత్యములను నీవే భరించితివి; ఇదే యెహోవా వాక్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9. ప్రభువైన యెహోవా ఈలాగున సెలవిచ్చుచున్నాడుచేసిన నిబంధనను భంగము చేయవలెనని ప్రమాణమును తృణీ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్రదుకుమని నీతో చెప్పి తిని, నీవు నీ రక్తములో పొర్లియున్నను బ్రదుకుమని నీతో చెప్ప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ించుదానా, నీవు చేసినట్టే నేను నీకు చేయబోవు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0. ​నీ ¸°వన దినములయందు నేను నీతో చేసిన నిబంధనను జ్ఞాపకమునకు తెచ్చుకొని యొక నిత్య నిబంధనను నీతో చేస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ాని స్థిరపరత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1. నీ అక్క చెల్లెండ్రు నీవు చేసిన నిబంధనలో పాలివారు కాకుండి నను నేను వారిని నీకు కుమార్తె లు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య్యబోవుచున్నాను. నీవు వారిని చేర్చుకొనునప్పుడు నీ వ్రవర్తన మనస్సునకు తెచ్చుకొని సిగ్గుపడుదు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2. నేను యెహోవానని నీవు తెలిసికొనునట్లు నేను నీతో నా నిబంధనను స్థిరపర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3. నీవు చేసినది అంతటినిమిత్తము నేను ప్రాయశ్చి త్తము చేయగా దానిని మనస్సునకు తెచ్చుకొని సిగ్గుప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ిగ్గుచేత నోరు మూసికొందువు; ఇదే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మరియు నేల నాటబడిన చిగురు వృద్ధియగునట్లు నేను నిన్ను వృద్ధిలోనికి తేగా నీవు ఎదిగి పెద్దదానవ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భరణభూషితురాలవైతివి; దిగంబరివై వస్త్ర హీనముగానున్న నీకు స్తనము లేర్పడెను, తలవెండ్రుకలు పెరిగ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మరియు నేను నీయొద్దకు వచ్చి నిన్ను చూడగా ఇష్టము పుట్టించు ప్రాయము నీకు వచ్చి యుండెను గనుక నీ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వమానము కలుగకుండ నిన్ను పెండ్లిచేసికొని నీతో నిబంధనచేసికొనగా నీవు నా దాన వైతివి; ఇదే ప్రభువైన యెహోవ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అప్పుడు నేను నీళ్లతో నిన్ను కడిగి నీమీదనున్న రక్తమంతయు తుడిచి నిన్ను నూనెతో అం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విచిత్ర మైన కుట్టుపని చేసిన వస్త్రము నీకు ధరింపజేసితిని, సన్నమైన యెఱ్ఱని చర్మముతో చేయబడి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ాదరక్షలు నీకు తొడిగించితిని, సన్నపు అవిసెనారబట్ట నీకు వేయించితిని, నీకు పట్టుబట్ట ధరింపజేస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యెహోవా వాక్కు నాకు ప్రత్యక్షమై యీలాగు సెలవిచ్చ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మరియు ఆభరణములచేత నిన్ను అలంక రించి నీ చేతులకు కడియములు పెట్టి నీ మెడకు గొలుసు తగిలి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నీ చెవులకును ముక్కునకును పోగులను నీ తలకు కిరీటమును పెట్టించ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ఈలాగు బంగారుతోను వెండితోను నేను నిన్ను అలంకరించి, సన్నపు అవిసె నారయు పట్టును విచిత్రప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ుట్టుపనియుగల బట్టలును నీకు ధరింపజేసి, గోధుమలును తేనెయు నూనెయు నీ కాహారముగా ఇయ్యగా, నీవు మిక్కిల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ౌందర్యవతివై రాణియగునంతగా అభివృధ్ధి నొంది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​నేను నీ కను గ్రహించిన నా ప్రభావముచేత నీ సౌందర్యము పరి పూర్ణము కాగా అన్యజనులు దాని చూచి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ీర్తి ప్రశం సించుచు వచ్చిరి; ఇదే ప్రభువగు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అయితే నీ సౌందర్యమును నీవు ఆధారము చేసికొని, నీకు కీర్తి వచ్చినందున నీవు వేశ్యవై దారినిపోవు ప్రత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నితో బహుగా వ్యభిచరించుచు వచ్చితివి, పిలిచిన వానితోనెల్ల పో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మరియు నీ వస్త్రములలో కొన్ని తీసి, చిత్రముగా అలకరింపబడిన ఉన్నత స్థలములను ఏర్పరచి, వాటిమీ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రపుత్రుడా, యెరూషలేము చేసిన హేయకృత్యములను దానికి తెలియజేసి నీవీలాగు ప్రకటింపు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ండుకొని వ్యభిచారము చేసితివి; అట్టి కార్యములు ఎంతమాత్రమును జరుగకూడనివి, అట్టి వియు నిక జరుగ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​నేను నీకిచ్చిన బంగారువియు వెండివియునైన ఆభరణములను తీసికొని నీవు పురుషరూప విగ్రహములను చేసికొ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టితో వ్యభిచరించి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మరియు నీ విచిత్ర వస్త్రములను తీసి వాటికి ధరింపజేసి, నా తైలమును నా ధూపమును వాటికర్పించి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భోజనమునకై నేనిచ్చిన ఆహారమును గోధుమ పిండిని నూనెను తేనెను తీసికొని యింపైన సువాసన కలుగు నట్లు నీ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 బొమ్మలకు అర్పించితివి, ఆలాగున జరి గెను గదా? యిదే ప్రభు వగు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మరియు నీవు నాకు కనిన కుమారులను కుమార్తెలను ఆ బొమ్మలు మింగివేయు నట్లు వాటి పేరట వారిని వధిం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ివ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నీ జారత్వము చాలకపోయెననియు నా పిల్లలను వధించి వాటికి ప్రతిష్ఠించి యప్పగించి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నీ బాల్య కాలమందు నీవు దిగంబరివై వస్త్రహీనముగానుండి నీ రక్తములో నీవు పొర్లుచుండిన సంగతి మనస్సున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ప్రభువైన యెహోవా యెరూషలేమును గూర్చి యీ మాట సెలవిచ్చుచున్నాడునీ ఉత్పత్తియు నీ జననమును కనానీయు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ెచ్చు కొనక ఇన్ని హేయక్రియలను ఇంక జారత్వమును చేయుచు వచ్చి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ఇంతగా చెడుతనము జరిగించి నందుకు నీకు శ్రమ నీకు శ్రమ; యిదే ప్రభువైన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నీవు వీధి వీధిని గుళ్లు కట్టితివి, యెత్తయిన బలి పీఠములను ఏర్పరచితివ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ప్రతి అడ్డదోవను నీ బలిపీఠము కట్టి నీ సౌందర్యమును హేయక్రియకు వినియోగపరచి నీ యొద్ద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చ్చినవారికందరికిని నీ పాదములు తెరచి వారితో బహుగా వ్యభిచరించి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మరియు నీవు మదించి యున్న నీ పొరుగువారైన ఐగుప్తీయులతో వ్యభిచరించి నీ జారత్వక్రియలను పెంపుచేసి నా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ోపము పుట్టించి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కాబట్టి నేను నీకు విరోధినై నీ జీవనోపాధిని తక్కువచేసి, నీ కామవికార చేష్టలకు సిగ్గుపడిన నీ శత్ర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ులైన ఫిలిష్తీయుల కుమార్తెలకు నిన్ను అప్పగించు చున్నా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అంతటితో తృప్తినొందక అష్షూరువారి తోను నీవు వ్యభిచరించితివి, వారితోకూడి జారత్వము చేసిన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శసంబంధమైనవి; నీ తండ్రి అమోరీయుడు, నీ తల్లి హిత్తీయురాల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ృప్తినొందకపో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కనాను దేశము మొదలు కొని కల్దీయదేశమువరకు నీవు బహుగా వ్యభిచరించినను నీవు తృప్తినొందలేద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నీ హృదయమెంత బలహీన మాయెను! సిగ్గుమాలిన వేశ్యాక్రియలైన వీటినన్నిటిని జరి గించుటక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నీవు ప్రతి అడ్డదోవను గుళ్లను ప్రతి రాజ వీధిని యొక బలిపీఠమును కట్టుచు, వేశ్యచేయునట్లు చేయక, జీత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ుచ్చుకొననొల్లక యుంటివి. వ్యభి చారిణియగు భార్య తన పురుషుని త్రోసివేస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అన్యులను చేర్చుకొనును గదా? పురుషులు వేశ్యలకు పడుపుసొమి్మచ్చె దరు గద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నీ విటకాండ్రు నలుదిక్కులనుండి వచ్చి నీతో వ్యభిచరించునట్లు వారికందరికి నీవే సొమి్మచ్చుచు వచ్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ివి, బహుమానముల నిచ్చుచు వచ్చి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నీ జారత్వ మునకును ఇతర స్త్రీల జారత్వమునకును భేదమేమనగా వ్యభిచరించుటకు ఎవడైనను నీ వెంట తిరుగుట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ేదు, నీకు పడుపుసొమి్మచ్చుటయు లేదు, నీవే యెదురు జీత మిచ్చితివి, ఇదే నీకును వారికిని కలిగిన భేదమ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నీ జననవిధము చూడగా నీవు పుట్టిననాడు నీ నాభిసూత్రము కోయ బడలేదు, శుభ్రమగుటకు నీవు నీళ్లతో కడుగబడ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దే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కాబట్టి వేశ్యా, యెహోవా మాట ఆలకింపు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ప్రభువైన యెహోవా సెలవిచ్చునదేమనగానీ విట కాండ్రతో నీవు నీ సొమ్ము వ్యయపరచి నీవు వ్యభిచారము చేసి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ానము నీవు కనుపరచుకొనిన దానిని బట్టియు, నీ విటకాండ్రనుబట్టియు, హేయ విగ్రహములను బట్టియు, నీ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టికప్పగించిన నీ బిడ్డల రక్తమునుబట్టియ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​నీవు సంభోగించిన నీ విట కాండ్రనందరిని నీకిష్టులైన వారినందరిని నీవు ద్వేషించు వారినందరిని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ోగుచేయుచున్నాను; వారిని నీ చుట్టు పోగుచేసి సమకూర్చి వారికి నీ మానము కనబడునట్లు నేను దా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యలుపర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జారిణులై హత్యలు జరిగించు స్త్రీలకు రావలసిన తీర్పు నీకు విధించి, క్రోధముతోను రోషముతోను నీ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క్తము నియమింత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ేదు, వారు నీకు ఉప్పు రాయకపోయిరి బట్టచుట్టకపోయిర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వారి చేతికి నిన్ను అప్పగించెదను,నీవు కట్టిన గుళ్లను వారు పడద్రోసి నీవు నిలువబెట్టిన బలిపీఠము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ఊడబెరికి నీ బట్టలను తీసివేసి నీ సొగసైన ఆభరణములను తీసికొని నిన్ను దిగంబరిగాను వస్త్రహీనురాలుగా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య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వారు నీమీదికి సమూహములను రప్పించి నిన్ను రాళ్లతో కొట్టి చంపుదురు, కత్తులచేత నిన్ను పొడి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ేయు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వారు నీ యిండ్లను అగ్నిచేత కాల్చుదురు, అనేక స్త్రీలు చూచుచుండగా నీకు శిక్ష విధింతురు, ఈలాగు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ీ వేశ్యాత్వమును మాన్పింపగా నీవికను పడుపు సొమి్మయ్యక యుందువ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ఈ విధముగా నీమీదనున్న నా క్రోధ మును చల్లార్చుకొందును, నా రోషము నీయెడల మాని పోవును, ఇక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ఆయాసపడకుండ నేను శాంతము తెచ్చు కొ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నీ ¸°వనదినములను తలంచుకొనక వీటన్నిటి చేత నీవు నన్ను విసికించితివి, గనుక నీవు చేసియు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ఈ పనులలో ఒక టైనను నీకు చేయవలెనని యెవరును కటాక్షింపలేదు, నీయందు జాలిపడినవాడొకడును లేక పోయెను; నీవ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హేయక్రియలన్నిటికంటెను, ఎక్కువైన కామకృత్యము లను నీవు జరిగించకుండునట్లు నీ ప్రవర్తననుబట్టి నేను నీ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శిక్ష విధింతును; ఇదే ప్రభువగు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సామెతలు చెప్పువారందరునుతల్లి యెట్టిదో బిడ్డయు అట్టిదే యని నిన్నుగూర్చి య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​పెనిమిటిని బిడ్డ లను విడనాడిన నీ తల్లితో నీవు సాటి దానవు, పెనిమిటిని బిడ్డలను విడనాడిన నీ అక్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ల్లెండ్రతో నీవు సాటి దానవు; నీ తల్లి హిత్తీయురాలు నీ తండ్రి అమోరీయుడ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నీ యెడమ ప్రక్కను నివసించు షోమ్రోనును దాని కుమార్తెలును నీకు అక్కలు, నీ కుడిప్రక్కను నివసిం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ొదొమయు దాని కుమార్తెలును నీకు చెల్లెండ్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అయితే వారి ప్రవర్తన ననుసరించుటయు, వారు చేయు హేయక్రియలు చేయుటయు స్వల్పకార్యమని యెంచి, వారి నడతల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ించునట్లుగా నీవు చెడుమార్గములయందు ప్రవర్తించి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నీవును నీ కుమార్తెలును చేసినట్లు నీ చెల్లె లైన సొదొమయైనను దాని కుమార్తెలైనను చేసినవారు కారని న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పుట్టిననాడే బయటనేలను పారవేయబడి, చూడ అసహ్యముగా ఉంట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ీవముతోడు ప్రమాణము చేయుచున్నాను; ఇదే ప్రభువగు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నీ చెల్లెలైన సొదొమ చేసిన దోషమేదనగా, దానికిని దాని కుమార్తెల కును కలిగిన గర్వమును ఆహార సమృద్ధియ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విచారమైన సుఖస్థితియు ననునదియే; అది దీనులకును దరిద్రులకును సహాయము చేయకుండ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వారు అహంకరించి నా దృష్టికి హేయక్రియలు చేసిరి గనుక నేను దాని చూచి వారిని వెళ్లగొట్టిత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షోమ్రోను సహా నీ పాపములలో సగమైన చేయలేదు, అది చేసినవాటి కంటె నీవు అత్యధి కముగా హేయక్రియ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ేసితివి; నీవు ఇన్ని హేయ క్రియలు చేసి నీ సహోదరిని నిర్దోషురాలినిగా కనుపర చితివ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నీవు వారికంటె అత్యధికముగా హేయక్రియలు జరిగించినందున నిన్నుబట్టి చూడగా నీ సహోదరీ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ర్దోషురాండ్రుగా కనబడుదురు; నీవు వారికి విధించిన అవమానశిక్ష నీకే రావలెను; నిన్నుబట్టి చూడగా న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సహోదరీలు నిర్దోషురాండ్రుగా కనబడుదురు గనుక నీవు అవమానపరచబడి సిగ్గునొందుమ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నీవు చేసినది అంతటి విషయమై నీవు బిడియపడి సిగ్గునొంది వారిని ఓదార్చు నట్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1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2026-08-04T03:13:32Z</dcterms:created>
  <dcterms:modified xsi:type="dcterms:W3CDTF">2026-08-04T03:13:32Z</dcterms:modified>
  <dc:title>యెహెజ్కేలు : 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