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ியரை உபசரிக்கிறவனும், நல்லோர்மேல் பிரியமுள்ளவனும், தெளிந்தபுத்தியுள்ளவனும், நீதிமானும், பரிசுத்தவானும், இச்சையடக்கமுள்ளவன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க்கியமான உபதேசத்தினாலே புத்திசொல்லவும், எதிர்பேசுகிறவர்களைக் கண்டனம் பண்ணவும் வல்லவனுமாயிருக்கும்படி, தான் போதிக்கப்பட்டதற்கேற்ற உண்மையான வசனத்தை நன்றாய்ப் பற்றிக்கொள்ளுகிறவனுமாயிருக்க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ேகர், விசேஷமாய் விருத்தசேதனமுள்ளவர்கள், அடங்காதவர்களும், வீண்பேச்சுக்காரரும், மனதை மயக்குகிறவர்களுமாயிரு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டைய வாயை அடக்கவேண்டும்; அவர்கள் இழிவான ஆதாயத்துக்காகத் தகாதவைகளை உபதேசித்து, முழுக்குடும்பங்களையும் கவிழ்த்துப்போட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ிரேத்தாதீவார் ஓயாப்பொய்யர், துஷ்டமிருகங்கள், பெருவயிற்றுச் சோம்பேறிகள் என்று அவர்களில் ஒருவனாகிய அவர்கள் தீர்க்கதரிசியானவனே சொல்லியிருக்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ந்தச் சாட்சி உண்மையாயிருக்கிறது; இது முகாந்தரமாக, அவர்கள் யூதருடைய கட்டுக்கதைகளுக்கும், சத்தியத்தை விட்டு விலகுகிற மனுஷருடைய கற்பனைகளுக்கும் செவிகொடாம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சுவாசத்திலே ஆரோக்கியமுள்ளவர்களாயிருக்கும்படி, நீ அவர்களைக் கண்டிப்பாய்க் கடிந்துகொ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சுவாசத்திலே ஆரோக்கியமுள்ளவர்களாயிருக்கும்படி, நீ அவர்களைக் கண்டிப்பாய்க் கடிந்துகொ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ுத்தமுள்ளவர்களுக்குச் சகலமும் சுத்தமாயிருக்கும்; அசுத்தமுள்ளவர்களுக்கும் அவிசுவாசமுள்ளவர்களுக்கும் ஒன்றும் சுத்தமாயிராது; அவர்களுடைய புத்தியும் மனச்சாட்சியும் அசுத்தமாயி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தேவனை அறிந்திருக்கிறோமென்று அறிக்கைபண்ணுகிறார்கள், கிரியைகளினாலோ அவரை மறுதலிக்கிறார்கள்; அவர்கள் அருவருக்கப்படத்தக்கவர்களும், கீழ்ப்படியாதவர்களும், எந்த நற்கிரியையுஞ்செய்ய ஆகாதவர்களுமாய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ற்றகாலங்களிலே நம்முடைய இரட்சகராகிய தேவனுடைய கட்டளையின்படி எனக்கு ஒப்பவிக்கப்பட்ட பிரசங்கத்தினாலே தமது வார்த்தையை வெளிப்படுத்த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ஊழியக்காரனும் இயேசுகிறிஸ்துவினுடைய அப்போஸ்தலனுமாகிய பவுல், பொதுவான விசுவாசத்தின்படி உத்தம குமாரனாகிய தீத்துவுக்கு எழுதுகிறதாவ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ாலும், நம்முடைய இரட்சகராயிருக்கிற கர்த்தராகிய இயேசு கிறிஸ்துவினாலும், கிருபையும் இரக்கமும் சமாதானமும் உண்டாவத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ொய்யுரையாத தேவன் ஆதிகாலமுதல் நித்திய ஜீவனைக்குறித்து வாக்குத்தத்தம்பண்ணி, அதைக்குறித்த நம்பிக்கையைப்பற்றி தேவபக்திக்கேதுவான சத்தியத்தை அறிகிற அறிவும் விசுவாசமும் தேவனால் தெரிந்துகொள்ளப்பட்டவர்களுக்கு உண்டாகும்பட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குறைவாயிருக்கிறவைகளை ஒழுங்குபடுத்தும்படிக்கும், நான் உனக்குக் கட்டளையிட்டபடியே, பட்டணங்கள்தோறும் மூப்பரை ஏற்படுத்தும்படிக்கும், உன்னைக் கிரேத்தாதீவிலே விட்டுவந்தே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ுற்றஞ்சாட்டப்படாதவனும், ஒரே மனைவியையுடைய புருஷனும், துன்மார்க்கரென்றும் அடங்காதவர்களென்றும் பேரெடுக்காத விசுவாசமுள்ள பிள்ளைகளை உடையவனுமாகிய ஒருவனிருந்தால் அவனையே ஏற்படுத்தல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னெனில், கண்காணியானவன் தேவனுடைய உக்கிராணக்காரனுக்கேற்றவிதமாய், குற்றஞ்சாட்டப்படாதவனும், தன் இஷ்டப்படி செய்யாதவனும், முற்கோபமில்லாதவனும், மதுபானப்பிரியமில்லாதவனும், அடியாதவனும், இழிவான ஆதாயத்தை இச்சியாதவன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কজন প্রাচীন বরং লোকেদের সাহায্য করার জন্য তার গৃহে তাদের আতিথ্য দিতে প্রস্তুত থাকবে, যা ভাল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বে; সে বিচক্ষণ, ন্যায়পরায়ণ, পবিত্র ও জিতেন্দরিয়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রা য়ে সত্য প্রচার করি তা সে বিশ্বস্তভাবে অনুসরণ করবে; লোকেদের সঠিকভাবে শিক্ষা দিতে পার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ঁরা সত্যের বিরোধী তাদের ভুল দেখিয়ে দিতে পা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ণ অনেকে আছে যাঁরা অবাধ্য স্বভাবের মানুষ৷ যাঁরা অসার কথাবার্তা বলে বেড়ায় ও অনেককে ভ্রা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 নিয়ে যায়৷ বিশেষ করে আমি সেই লোকদের কথা বলছি, যাঁরা বলছে য়ে সব অইহুদী খ্রীষ্টীয়ানদের সুন্ন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ওয়া চ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জন প্রাচীন নিশ্চয়ই দেখিয়ে দিতে পারবেন য়ে এইসব লোকেদের চিন্তা ভুল ও তাদের কথাবার্তা অসা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শ্যই তাদের মুখ বন্ধ করে দিতে পারবেন, কারণ তারা তাদের য়ে বিষয়ে শিক্ষা দেওয়া উচিত নয় তা শি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তারা বহু পরিবারের সবাইকে বিপর্য়স্ত করেছে৷ তারা অসত্ উপায়ে অর্থ লাভের জন্য এইরকম করে বেড়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চিঠি তীতের প্রতি লেখা হয়েছে৷ একই বিশ্বাসের ভাগীদার হওয়ায় তুমি আমার প্রকৃত সন্তান৷ পি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দেরই একজন ক্রীতীয় ভাববাদী বলছেন, ‘ক্রীতীয়েরা সর্বদাই মিথ্যাবাদী, বন্য জন্তু এবং অলস পেটুক,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একথা সত্যি, এইজন্য তুমি ঐ লোকদের বল য়ে তারা ভুল করছে, তুমি তাদের প্রতি কড়া হও যাত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দৃঢ় হ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তারা ইহুদীদের মিথ্যা গল্প গ্রহণ করবে না এবং যাঁরা সত্য থেকে সরে গেছে এরকম লোকদের আজ্ঞা মান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অন্তরে যাঁরা শুচি তাদের কাছে সব কিছুই শুচি; কিন্তু যাদের অন্তর কলুষিত ও যাঁরা অবিশ্বাসী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ছে কিছুই শুচি নয়, বাস্তবে তাদের মন ও বিবেক কলুষিত হয়ে পড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া স্বীকার করে য়ে ঈশ্বরকে মানে, কিন্তু কাজকর্মে তাঁকে অস্বীকার করে৷ তারা অতিশয় ঘৃন্য,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াধ্য এবং কোন ভাল কাজ করার ব্যাপারে সম্পূর্ণ অয়োগ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ের দাস এবং যীশু খ্রীষ্টের প্রেরিত দূত পৌলের কাছ থেকে ঈশ্বর যাদের মনোনীত করেছেন তাদের খ্রী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ও আমাদের ত্রাণকর্তা যীশু খ্রীষ্ট তোমায় অনুগ্রহ ও শান্তি দি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র পথে এগিয়ে আনতে ও ঐশ্বরিক সত্য শিক্ষা দিতে আমাকে দূত হিসাবে পাঠানো হয়েছে; আর সেই সত্য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জ্ঞাত করে কিভাবে ঈশ্বরের সেবা করতে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নন্ত জীবনের প্রত্যাশা থেকেই আমাদের সেই বিশ্বাস ও জ্ঞান লাভ হয়৷ সময় শুরুর পূর্বেই ঈশ্বর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ের প্রতিশ্রুতি দিয়েছিলেন আর ঈশ্বর মিথ্যা বল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ঠিকসময়ে ঈশ্বর তাঁর বার্তা জগতের কাছে প্রচারের মাধ্যমেই তা প্রকাশ করেছেন৷ ঈশ্বর সেই কাজের ভ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হাতে তুলে দিয়েছেন৷ আমাদের ত্রাণকর্তা ঈশ্বরের আদেশ অনুসারে আমি সেই বার্তা প্রচার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তোমাকে ক্রীতী দ্বীপে রেখে এলাম, যাতে বাকি কাজগুলি তুমি শেষ করতে পার, এবং আমার নির্দেশ অনুস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টি শহরের মণ্ডলীতে প্রাচীনদের নিযোগ কর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াচীনরূপে গন্য হবে সেই ব্যক্তি, য়ে কোন দোষে দোষী নয়, য়ে কেবল একজন স্ত্রীর স্বামী, য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েলেমেয়েরা খ্রীষ্টবিশ্বাসী এবং বেয়াড়া বা অবাধ্য বলে পরিচিত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কজন প্রাচীনের কাজ হল ঈশ্বরের কাজে তত্ত্বাবধান করা সুতরাং তাকে নির্দোষ, নম্র, উদারচিত্ত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োধে ধীর হতে হবে, মাতাল মারকুটে ও লোক ঠকিয়ে ধনী হবার চেষ্টা সে কর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ীত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2026-08-04T03:07:56Z</dcterms:created>
  <dcterms:modified xsi:type="dcterms:W3CDTF">2026-08-04T03:07:56Z</dcterms:modified>
  <dc:title>তীত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