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என் ஆனந்தம்! என்ன என் ஆனந்தம்!
சொல்லலாகுமோ,
மன்னன் கிறிஸ்து என் பாவத்தை எல்லாம்
மன்னித்து விட்டார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ூடுவோம், ஆடுவோம், பாடுவோம், நன்றாய்
மகிழ் கொண்டாடுவோம்;
நாடியே நம்மைத் தேடியே வந்த
நாதனைப் போற்றிடுவ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ங்கள், சாபங்கள், கோபங்கள் எல்லாம்
பரிகரித்தாரே;
தேவாதி தேவன் என் உள்ளத்தில் வந்து
தேற்றியே விட்டார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ட்சயன் பட்சமாய் இரட்சிப்பை எங்களுக்
அருளினதாலே,
நிச்சயம் சுவாமியைப் பற்றியே சாட்சி
பகர வேண்டியத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ெண்ணங்கி பொன்முடி வாத்தியம் மேல்வீட்டில்
ஜெயக் கொடியுடனே,
மண்ணுலகில் வந்து விண்ணுலகில் சென்ற
மன்னனைத் தோத்தரிப்ப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என் ஆனந்தம்! என்ன என் ஆனந்தம்!
சொல்லலாகுமோ,
மன்னன் கிறிஸ்து என் பாவத்தை எல்லாம்
மன்னித்து விட்டாரே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2026-07-09T11:49:39Z</dcterms:created>
  <dcterms:modified xsi:type="dcterms:W3CDTF">2026-07-09T11:49:39Z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