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யே 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உதவி செய்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பெலனை ஈ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தந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ீண் வார்த்தை பேச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 தோழர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ாமலே நீக்க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வழியில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ுக்கமும் அன்ப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ற்றேனும் விட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வினை செய்யா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ையரை நம்ப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ேகிப் போ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விஸ்வாசத்த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ேகினோன் த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கிரீடம் பெற்றென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வாழ்வடைவ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நேசரின் பெல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ே செல்லுவ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ையரை நம்ப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ேகிப் போ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சோதனைய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ங்கனை வெ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ாட்டத்தின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 ஆசையை முற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டக்குவ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சையரை நம்ப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ேகிப் போ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2026-07-30T14:07:22Z</dcterms:created>
  <dcterms:modified xsi:type="dcterms:W3CDTF">2026-07-30T14:07:22Z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