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கிப்திலிருந்து புறப்பட்ட எல்லா ஜனங்களும் விருத்தசேதனம்பண்ணப்பட்டிருந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ுடைய சத்தத்திற்குக் கீழ்ப்படியாமற்போன எகிப்திலிருந்து புறப்பட்ட யுத்த புருஷரான யாவரும் மாளுமட்டும், இஸ்ரவேல் புத்திரர் நாற்பது வருஷம் வனாந்தரத்தில் நடந்து திரிந்தார்கள்; கர்த்தர் எங்களுக்குக் கொடுக்கும்படி அவர்கள் பிதாக்களுக்கு ஆணையிட்ட பாலும் தேனும் ஓடுகிற தேசத்தை அவர்கள் காண்பதில்லை என்று கர்த்தர் அவர்களுக்கு ஆணையிட்டிருந்த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ுடைய சத்தத்திற்குக் கீழ்ப்படியாமற்போன எகிப்திலிருந்து புறப்பட்ட யுத்த புருஷரான யாவரும் மாளுமட்டும், இஸ்ரவேல் புத்திரர் நாற்பது வருஷம் வனாந்தரத்தில் நடந்து திரிந்தார்கள்; கர்த்தர் எங்களுக்குக் கொடுக்கும்படி அவர்கள் பிதாக்களுக்கு ஆணையிட்ட பாலும் தேனும் ஓடுகிற தேசத்தை அவர்கள் காண்பதில்லை என்று கர்த்தர் அவர்களுக்கு ஆணையிட்டிருந்த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ுடைய சத்தத்திற்குக் கீழ்ப்படியாமற்போன எகிப்திலிருந்து புறப்பட்ட யுத்த புருஷரான யாவரும் மாளுமட்டும், இஸ்ரவேல் புத்திரர் நாற்பது வருஷம் வனாந்தரத்தில் நடந்து திரிந்தார்கள்; கர்த்தர் எங்களுக்குக் கொடுக்கும்படி அவர்கள் பிதாக்களுக்கு ஆணையிட்ட பாலும் தேனும் ஓடுகிற தேசத்தை அவர்கள் காண்பதில்லை என்று கர்த்தர் அவர்களுக்கு ஆணையிட்டிருந்த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ுடைய சத்தத்திற்குக் கீழ்ப்படியாமற்போன எகிப்திலிருந்து புறப்பட்ட யுத்த புருஷரான யாவரும் மாளுமட்டும், இஸ்ரவேல் புத்திரர் நாற்பது வருஷம் வனாந்தரத்தில் நடந்து திரிந்தார்கள்; கர்த்தர் எங்களுக்குக் கொடுக்கும்படி அவர்கள் பிதாக்களுக்கு ஆணையிட்ட பாலும் தேனும் ஓடுகிற தேசத்தை அவர்கள் காண்பதில்லை என்று கர்த்தர் அவர்களுக்கு ஆணையிட்டிருந்த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ுக்குப் பதிலாக அவர் எழும்பப்பண்ணின அவர்கள் பிள்ளைகளை யோசுவா விருத்தசேதனம் பண்ணினான்; வழியிலே அவர்களை விருத்தசேதனம்பண்ணாததினால் அவர்கள் விருத்தசேதனம் இல்லாதிருந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ுக்குப் பதிலாக அவர் எழும்பப்பண்ணின அவர்கள் பிள்ளைகளை யோசுவா விருத்தசேதனம் பண்ணினான்; வழியிலே அவர்களை விருத்தசேதனம்பண்ணாததினால் அவர்கள் விருத்தசேதனம் இல்லாதிருந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ஜனங்களெல்லாரும் விருத்தசேதனம்பண்ணப்பட்டுத் தீர்ந்தபின்பு, அவர்கள் குணமாகுமட்டும் தங்கள் தங்கள் இடத்திலே பாளயத்தில் தரித்திருந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ஜனங்களெல்லாரும் விருத்தசேதனம்பண்ணப்பட்டுத் தீர்ந்தபின்பு, அவர்கள் குணமாகுமட்டும் தங்கள் தங்கள் இடத்திலே பாளயத்தில் தரித்திருந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் யோசுவாவை நோக்கி: இன்று எகிப்தின் நிந்தையை உங்கள்மேல் இராதபடிக்குப் புரட்டிப்போட்டேன் என்றார்; அதனால் அந்த ஸ்தலம் இந்நாள்வரைக்கும் கில்கால் என்னப்படுகிற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புத்திரர் கடந்து தீருமளவும், கர்த்தர் யோர்தானின் தண்ணீரை அவர்களுக்கு முன்பாக வற்றிப்போகப்பண்ணினதை, யோர்தானுக்கு மேல்கரையில் குடியிருந்த எமோரியரின் சகல ராஜாக்களும் கேட்டதுமுதற்கொண்டு, அவர்கள் இருதயம் கரைந்து, இஸ்ரவேல் புத்திரருக்கு முன்பாகச் சோர்ந்துபோன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் யோசுவாவை நோக்கி: இன்று எகிப்தின் நிந்தையை உங்கள்மேல் இராதபடிக்குப் புரட்டிப்போட்டேன் என்றார்; அதனால் அந்த ஸ்தலம் இந்நாள்வரைக்கும் கில்கால் என்னப்படுகிற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ஸ்ரவேல் புத்திரர் கில்காலிலே பாளயமிறங்கியிருந்து, மாதத்தின் பதினாலாம் தேதி அந்திநேரத்திலே எரிகோவின் சமனான வெளிகளிலே பஸ்காவை ஆசரித்தார்கள்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ஸ்ரவேல் புத்திரர் கில்காலிலே பாளயமிறங்கியிருந்து, மாதத்தின் பதினாலாம் தேதி அந்திநேரத்திலே எரிகோவின் சமனான வெளிகளிலே பஸ்காவை ஆசரித்தார்கள்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ஸ்காவின் மறுநாளாகிய அன்றையதினம் அவர்கள் தேசத்தினுடைய தானியத்தாலாகிய புளிப்பில்லாத அப்பங்களையும் சுட்ட கதிர்களையும் புசித்த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தேசத்தின் தானியத்திலே புசித்த மறுநாளிலே மன்னா பெய்யாமல் ஒழிந்தது: அதுமுதல் இஸ்ரவேல் புத்திரருக்கு மன்னா இல்லாமற்போய், அவர்கள் கானான் தேசத்துப் பலனை அந்த வருஷத்தில்தானே புசித்த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தேசத்தின் தானியத்திலே புசித்த மறுநாளிலே மன்னா பெய்யாமல் ஒழிந்தது: அதுமுதல் இஸ்ரவேல் புத்திரருக்கு மன்னா இல்லாமற்போய், அவர்கள் கானான் தேசத்துப் பலனை அந்த வருஷத்தில்தானே புசித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னும் யோசுவா எரிகோவின் வெளியிலிருந்து தன் கண்களை ஏறெடுத்துப் பார்க்கும்போது, இதோ, ஒருவர் அவனுக்கு எதிரே நின்றார்; உருவின பட்டயம் அவர் கையிலிருந்தது; யோசுவா அவரிடத்தில் போய்: நீர் எங்களைச் சேர்ந்தவரோ, எங்கள் சத்துருக்களைச் சேர்ந்தவரோ என்று கேட்ட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னும் யோசுவா எரிகோவின் வெளியிலிருந்து தன் கண்களை ஏறெடுத்துப் பார்க்கும்போது, இதோ, ஒருவர் அவனுக்கு எதிரே நின்றார்; உருவின பட்டயம் அவர் கையிலிருந்தது; யோசுவா அவரிடத்தில் போய்: நீர் எங்களைச் சேர்ந்தவரோ, எங்கள் சத்துருக்களைச் சேர்ந்தவரோ என்று கேட்ட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னும் யோசுவா எரிகோவின் வெளியிலிருந்து தன் கண்களை ஏறெடுத்துப் பார்க்கும்போது, இதோ, ஒருவர் அவனுக்கு எதிரே நின்றார்; உருவின பட்டயம் அவர் கையிலிருந்தது; யோசுவா அவரிடத்தில் போய்: நீர் எங்களைச் சேர்ந்தவரோ, எங்கள் சத்துருக்களைச் சேர்ந்தவரோ என்று கேட்ட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அவர்: அல்ல, நான் கர்த்தருடைய சேனையின் அதிபதியாய் இப்பொழுது வந்தேன் என்றார்; அப்பொழுது யோசுவா தரையிலே முகங்குப்புறவிழுந்து பணிந்துகொண்டு, அவரை நோக்கி: என் ஆண்டவர் தமது அடியேனுக்குச் சொல்லுகிறது என்னவென்று கேட்ட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புத்திரர் கடந்து தீருமளவும், கர்த்தர் யோர்தானின் தண்ணீரை அவர்களுக்கு முன்பாக வற்றிப்போகப்பண்ணினதை, யோர்தானுக்கு மேல்கரையில் குடியிருந்த எமோரியரின் சகல ராஜாக்களும் கேட்டதுமுதற்கொண்டு, அவர்கள் இருதயம் கரைந்து, இஸ்ரவேல் புத்திரருக்கு முன்பாகச் சோர்ந்துபோன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அவர்: அல்ல, நான் கர்த்தருடைய சேனையின் அதிபதியாய் இப்பொழுது வந்தேன் என்றார்; அப்பொழுது யோசுவா தரையிலே முகங்குப்புறவிழுந்து பணிந்துகொண்டு, அவரை நோக்கி: என் ஆண்டவர் தமது அடியேனுக்குச் சொல்லுகிறது என்னவென்று கேட்ட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கர்த்தருடைய சேனையின் அதிபதி யோசுவாவை நோக்கி: உன் கால்களிலிருக்கிற பாதரட்சைகளைக் கழற்றிப்போடு, நீ நிற்கிற இடம் பரிசுத்தமானது என்றார்; யோசுவா அப்படியே செய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கர்த்தருடைய சேனையின் அதிபதி யோசுவாவை நோக்கி: உன் கால்களிலிருக்கிற பாதரட்சைகளைக் கழற்றிப்போடு, நீ நிற்கிற இடம் பரிசுத்தமானது என்றார்; யோசுவா அப்படியே செய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புத்திரர் கடந்து தீருமளவும், கர்த்தர் யோர்தானின் தண்ணீரை அவர்களுக்கு முன்பாக வற்றிப்போகப்பண்ணினதை, யோர்தானுக்கு மேல்கரையில் குடியிருந்த எமோரியரின் சகல ராஜாக்களும் கேட்டதுமுதற்கொண்டு, அவர்கள் இருதயம் கரைந்து, இஸ்ரவேல் புத்திரருக்கு முன்பாகச் சோர்ந்துபோன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க்காலத்திலே கர்த்தர் யோசுவாவை நோக்கி: நீ கருக்கான கத்திகளை உண்டாக்கி, திரும்ப இரண்டாம்விசை இஸ்ரவேல் புத்திரரை விருத்தசேதனம் பண்ணு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யோசுவா கருக்கான கத்திகளை உண்டாக்கி, இஸ்ரவேல் புத்திரரை ஆர்லோத் மேட்டிலே விருத்தசேதனம் பண்ணி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சுவா இப்படி விருத்தசேதனம் பண்ணின முகாந்தரம் என்னவென்றால்: எகிப்திலிருந்து புறப்பட்ட சகல ஆண்மக்களாகிய யுத்தபுருஷர் எல்லாரும் எகிப்திலிருந்து புறப்பட்டபின்பு, வழியில் வனாந்தரத்திலே மாண்டுபோ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சுவா இப்படி விருத்தசேதனம் பண்ணின முகாந்தரம் என்னவென்றால்: எகிப்திலிருந்து புறப்பட்ட சகல ஆண்மக்களாகிய யுத்தபுருஷர் எல்லாரும் எகிப்திலிருந்து புறப்பட்டபின்பு, வழியில் வனாந்தரத்திலே மாண்டுபோன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கிப்திலிருந்து புறப்பட்ட எல்லா ஜனங்களும் விருத்தசேதனம்பண்ணப்பட்டிருந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28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मार्ग में उत्पन्न हुए उन में से किसी का खतना न हुआ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क्योंकि इस्राएली तो चालीस वर्ष तक जंगल में फिरते रहे, जब तक उस सारी जाति के लोग, अर्थात जित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ुद्ध के योग्य लोग मिस्र से निकले थे वे नाश न हो गए, क्योंकि उन्होंने यहोवा की न मानी थी; सो यहोव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े शपथ खाकर उन से कहा था, कि जो देश मैं ने तुम्हारे पूर्वजों से शपथ खाकर तुम्हें देने को कहा था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 में दूध और मधु की धाराएं बहती हैं, वह देश मैं तुम को नहीं दिखाने क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तो उन लोगों के पुत्र जिन को यहोवा ने उनके स्थान पर उत्पन्न किया था, उनका खतना यहोशू से कराय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ोंकि मार्ग में उनके खतना न होने के कारण वे खतनारहित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जब उस सारी जाति के लोगों का खतना हो चुका, तब वे चंगे हो जाने तक अपने अपने स्थान पर छावनी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तब यहोवा ने यहोशू से कहा, तुम्हारी नामधराई जो मिस्रियों में हुई है उसे मैं ने आज दूर की है। इ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जब यरदन के पच्छिम की ओर रहने वाले एमोरियों के सब राजाओं ने, और समुद्र के पास रहने वाले कनानिय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रण उस स्थान का नाम आज के दिन तक गिलगाल पड़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सो इस्राएली गिलगाल में डेरे डाले हुए रहे, और उन्होंने यरीहो के पास के अराबा में पूर्णमासी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न्ध्या के समय फसह मा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फसह के दूसरे दिन वे उस देश की उपज में से अखमीरी रोटी और उसी दिन से भुना हुआ दाना भी खाने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जिस दिन वे उस देश की उपज में से खाने लगे, उसी दिन बिहान को मन्ना बन्द हो गया; और इस्राएलिय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आगे फिर कभी मन्ना न मिला, परन्तु उस वर्ष उन्होंने कनान देश की उपज में से खा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जब यहोशू यरीहो के पास था तब उसने अपनी आंखें उठाई, और क्या देखा, कि हाथ में नंगी तलवार लिये हु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एक पुरूष साम्हने खड़ा है; और यहोशू ने उसके पास जा कर पूछा, क्या तू हमारी ओर का है, वा हमारे बैरिय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ओर क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उसने उत्तर दिया, कि नहीं; मैं यहोवा की सेना का प्रधान हो कर अभी आया हूं। तब यहोशू ने पृथ्वी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सब राजाओं ने यह सुना, कि यहोवा ने इस्राएलियों के पार होने तक उनके साम्हने से यरदन का जल हटा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ुंह के बल गिरकर दण्डवत किया, और उस से कहा, अपने दास के लिये मेरे प्रभु की क्या आज्ञ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यहोवा की सेना के प्रधान ने यहोशू से कहा, अपनी जूती पांव से उतार डाल, क्योंकि जिस स्थान पर त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खड़ा है वह पवित्र है। तब यहोशू ने वैसा ही क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ुखा रखा है, तब इस्राएलियों के डर के मारे उनका मन घबरा गया, और उनके जी में जी न रह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उस समय यहोवा ने यहोशू से कहा, चकमक की छुरियां बनवाकर दूसरी बार इस्राएलियों का खतना करा द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तब यहोशू ने चकमक की छुरियां बनवाकर खलडिय़ां नाम टीले पर इस्राएलियों का खतना कर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यहोशू ने जो खतना कराया, इसका कारण यह है, कि जितने युद्ध के योग्य पुरूष मिस्र से निकले थे वे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िस्र से निकलने पर जंगल के मार्ग में मर गए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जो पुरूष मिस्र से निकले थे उन सब का तो खतना हो चुका था, परन्तु जितने उनके मिस्र से निकलने पर जंग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2026-08-02T16:03:44Z</dcterms:created>
  <dcterms:modified xsi:type="dcterms:W3CDTF">2026-08-02T16:03:44Z</dcterms:modified>
  <dc:title>யோசுவா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