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54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மையின் மேகமாக இறங்கி வந்தீரே
ஆசரிப்புக் கூடாரத்தில் இறங்கி வந்தீ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ருமையா நல்லவரே
துணையாளரே எங்கள் ‌ஆறுதல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 மகா‌பரிசுத்த ஸ்தலத்தினில்
கேரூபீன்கள்‌ மத்தியில்
கிருபாசனம் மீதினில் இறங்கி வந்தீரே - வாருமைய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 முட்செடியின் மத்தியில்
சீனாய் மலை உச்சியில்
கன்மலையின் வெடிப்பினில் இறங்கி வந்தீரே - வாருமைய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 சீடர்களின் மத்தியில்
மேல் வீட்டு அறையினில்
பெந்தேகோஸ்தே நாளினில் இறங்கி வந்தீரே - வாருமைய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2026-07-30T13:46:25Z</dcterms:created>
  <dcterms:modified xsi:type="dcterms:W3CDTF">2026-07-30T13:46:25Z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