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turn, O wanderer, now return ! 
And seek thy Father's face ! 
Those new desires which in thee bum 
Were kindled by His grace. 
Return ! Return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turn, O wanderer, now return ! 
He hears thy humble sigh ; 
He sees thy softened spirit mourn 
When no one else is nigh. -----Retur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turn, O wanderer, now return ! 
Thy Saviour bids thee live ; 
Go to His bleeding feet, and learn 
How freely He'll forgive. ----Retur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turn, O wanderer, now return, 
And wipe the falling tear ! 
Thy Father calls-----no longer mourn : 
His love invites thee near. -----Retur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2026-07-30T22:07:00Z</dcterms:created>
  <dcterms:modified xsi:type="dcterms:W3CDTF">2026-07-30T22:07:00Z</dcterms:modified>
  <dc:title>Hymn : 456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