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ஆனந்த கீதத்திலே
வெள்ளமாகவே பாய்ந்திடுதே
எந்தன் ஆத்தும நேசரையே
என்றும் வாழ்த்தியே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பாரம் நிறைந்தவனாய்
பல நாட்களாய் நான் அலைந்தேன்
அந்தப் பாரச் சிலுவையிலே
எந்தன் பாரங்கள் சுமந்தவ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லை போன்றதோர் சோதனையில்
மகிபன் அவர் கைவிடாரே
கல்வாரியின் அன்பினிலே
கனிவோடுன்னை அண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ம் முடியும் வரைக்கும்
உந்தனோடிருப்பேன் என்றவர்
வாக்கு மாறிடா நேசரையே
நம்பிடுவாய் துணை அவ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2026-07-30T10:29:33Z</dcterms:created>
  <dcterms:modified xsi:type="dcterms:W3CDTF">2026-07-30T10:29:33Z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