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7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ல், நிலை நிற்கின்றோம்
உம் கிருபையால், நிலை நிற்கின்றோம்
கிருப.. கிருப..கிருப..கிருப..
கிருப..கிருப..கிருப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யர் சொல்லி அழைத்தது, உங்க கிருபை
பெரியவனாக்கியதும், உங்க கிருபை
கிருப.. கிருப..கிருப..கிருப..
கிருப..கிருப..கிருப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ீதிமானாய் மாற்றியது, உங்க கிருபை
நித்தியத்தில் சேர்ப்பது, உங்க கிருபை
கிருப.. கிருப..கிருப..கிருப..
கிருப..கிருப..கிருப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ட்டுகளை நீக்கினது, உங்க கிருபை
காயங்களை கட்டியதும், உங்க கிருபை
கிருப.. கிருப..கிருப..கிருப..
கிருப..கிருப..கிருப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வல்லமையை அளித்தது, உங்க கிருபை
வரங்களை கொடுத்தது, உங்க கிருபை
கிருப.. கிருப..கிருப..கிருப..
கிருப..கிருப..கிருப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கிருபையை, கொண்டாடுகிறோம்
தேவ கிருபையை, கொண்டாடுகிறோம் 
கிருப.. கிருப..கிருப..கிருப..
கிருப..கிருப..கிருப....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2026-07-30T19:58:10Z</dcterms:created>
  <dcterms:modified xsi:type="dcterms:W3CDTF">2026-07-30T19:58:10Z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