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மேய்ப்பர் இயேசு கிறிஸ்துதான்,
நான் தாழ்ச்சியடையேனே;
ஆட்கொண்டோர் சொந்தமான நான்
குறையடைகிலே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ீவாற்றில் ஓடும் தண்ணீரால்
என் ஆத்மத் தாகம் தீர்ப்பார்;
மெய் மன்னாவாம் தம் வார்த்தையால்
என் மேய்ச்சல் எனக்கீ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பாதை விட்டு ஓடுங்கால்
அன்பாகத் தேடிப் பார்ப்பார்;
தோள்மீதில் ஏற்றிக் காப்பதால்
மகா சந்தோஷங்கொள்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 நிழல் பள்ளத்தாக்கிலே
நான் போக நேரிட்டாலும்,
உம் அன்பின் கோலைப் பற்றவே,
அதே என் வழி காட்ட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வ்வேழைக்கும் ஓர் பந்தியை
பகைஞர்க்கெதிர் வைத்தீர்;
உம்மாவியால் என் சிரசை
தைலாபிஷேகம் செய்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 ஆயுள் எல்லாம் என் பாத்திரம்
நிரம்பி வழிந்தோடும்;
ஜீவாற்றின் நீரால் என்னுள்ளம்
நிறைந்து பொங்கிப் பா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 ஜீவ காலம் முற்றிலும்
கடாட்சம் பெற்று வாழ்வேன்;
கர்த்தாவின் வீட்டில் என்றைக்கும்
நான் தங்கிப் பூரிப்பா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2026-09-08T09:51:15Z</dcterms:created>
  <dcterms:modified xsi:type="dcterms:W3CDTF">2026-09-08T09:51:15Z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