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5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've found the pearl of greatest price ! 
My heart doth sing for joy ; 
And sing I must, for Christ is mine ! 
Christ shall my song emplo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've found the pearl of greatest price, 
My heart doth sing for joy_; 
And sing I must, for Christ is mine ! 
Christ shall my song employ 1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ist is my Prophet, Priest, and 
My Prophet full of light, [King ; 
My great High Priest before the throne, 
My King of heavenly migh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For He indeed is Lord of lords, 
And He the King of kings ; 
He is the Sun of Righteousness, 
With healing in His wings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Christ is my peace ; He died for me, 
For me He shed His blood; 
And as my wondrous Sacrifice, 
Offered Himself to God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Christ Jesus is my All in All, 
My comfort, and my love ; 
My life below ; and He shall be 
My joy and crown abov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2026-09-15T17:28:31Z</dcterms:created>
  <dcterms:modified xsi:type="dcterms:W3CDTF">2026-09-15T17:28:31Z</dcterms:modified>
  <dc:title>Hymn : 88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