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988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ing, coming, we are coming 
To Thy temple, gracious Lord, 
To receive the blessed teaching 
Of Thy pure and perfect Word ; 
Meekly would we learn our duty, 
Learn it kneeling at Thy feet, 
While a radiance from Thy glory 
Covers all the Mercy-sea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inging, singing, we are singing 
Of Thy wondrous love so free, 
How it floweth ever onward 
Like a vast and mighty sea ; 
And our souls mount up with gladness, 
While we swell the lofty strain, 
Glory, glory, hallelujah 
To the Lamb for sinners slain ! 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Praying, praying, we are praying 
That Thy Spirit, like a dove, 
May descend with gifts of mercy 
From Thy gracious hand above. 
Lord, we ask that, by Thy watch-care, 
We may all protected be. 
Every hand be quick to labour, 
And our hearts be stayed on The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2026-06-18T11:37:00Z</dcterms:created>
  <dcterms:modified xsi:type="dcterms:W3CDTF">2026-06-18T11:37:00Z</dcterms:modified>
  <dc:title>Hymn : 214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