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presProps" Target="presProps.xml"/>
  <Relationship Id="rId57" Type="http://schemas.openxmlformats.org/officeDocument/2006/relationships/viewProps" Target="viewProps.xml"/>
  <Relationship Id="rId5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ிபியோனியர் அவனைப் பார்த்து: சவுலோடும் அவன் வீட்டாரோடும் எங்களுக்கு இருக்கிற காரியத்திற்காக எங்களுக்கு வெள்ளியும் பொன்னும் தேவையில்லை; இஸ்ரவேலில் ஒருவனைக் கொன்றுபோடவேண்டும் என்பதும் எங்கள் விருப்பம் அல்ல என்றார்கள். அப்பொழுது அவன் அப்படியானால், நான் உங்களுக்கு என்ன செய்யவேண்டும் என்று சொல்லுகிறீர்கள் என்று கேட்ட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ிபியோனியர் அவனைப் பார்த்து: சவுலோடும் அவன் வீட்டாரோடும் எங்களுக்கு இருக்கிற காரியத்திற்காக எங்களுக்கு வெள்ளியும் பொன்னும் தேவையில்லை; இஸ்ரவேலில் ஒருவனைக் கொன்றுபோடவேண்டும் என்பதும் எங்கள் விருப்பம் அல்ல என்றார்கள். அப்பொழுது அவன் அப்படியானால், நான் உங்களுக்கு என்ன செய்யவேண்டும் என்று சொல்லுகிறீர்கள் என்று கேட்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ிபியோனியர் அவனைப் பார்த்து: சவுலோடும் அவன் வீட்டாரோடும் எங்களுக்கு இருக்கிற காரியத்திற்காக எங்களுக்கு வெள்ளியும் பொன்னும் தேவையில்லை; இஸ்ரவேலில் ஒருவனைக் கொன்றுபோடவேண்டும் என்பதும் எங்கள் விருப்பம் அல்ல என்றார்கள். அப்பொழுது அவன் அப்படியானால், நான் உங்களுக்கு என்ன செய்யவேண்டும் என்று சொல்லுகிறீர்கள் என்று கேட்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ராஜாவை நோக்கி: நாங்கள் இஸ்ரவேலின் எல்லையிலெங்கும் நிலைக்காதபடிக்கு, அழிந்துபோக எவன் எங்களை நிர்மூலமாக்கி எங்களுக்குப் பொல்லாப்புச் செய்ய நினைத்தானோ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ராஜாவை நோக்கி: நாங்கள் இஸ்ரவேலின் எல்லையிலெங்கும் நிலைக்காதபடிக்கு, அழிந்துபோக எவன் எங்களை நிர்மூலமாக்கி எங்களுக்குப் பொல்லாப்புச் செய்ய நினைத்தானோ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குமாரரில் ஏழுபேர் கர்த்தர் தெரிந்துகொண்ட சவுலின் ஊராகிய கிபியாவிலே நாங்கள் அவர்களைக் கர்த்தருக்கென்று தூக்கிப்போட, எங்களுக்கு ஒப்புக்கொடுக்கப்படவேண்டும் என்றார்கள். நான் அவர்களை ஒப்புக்கொடுப்பேன் என்று ராஜா சொன்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குமாரரில் ஏழுபேர் கர்த்தர் தெரிந்துகொண்ட சவுலின் ஊராகிய கிபியாவிலே நாங்கள் அவர்களைக் கர்த்தருக்கென்று தூக்கிப்போட, எங்களுக்கு ஒப்புக்கொடுக்கப்படவேண்டும் என்றார்கள். நான் அவர்களை ஒப்புக்கொடுப்பேன் என்று ராஜா சொன்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தாவீதும் சவுலின் குமாரனாகிய யோனத்தானும் கர்த்தரைக்கொண்டு இட்ட ஆணையினிமித்தம், ராஜா சவுலின் குமாரனாகிய யோனத்தானின் மகன் மேவிபோசேத்தைத் தப்பவிட்ட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தாவீதும் சவுலின் குமாரனாகிய யோனத்தானும் கர்த்தரைக்கொண்டு இட்ட ஆணையினிமித்தம், ராஜா சவுலின் குமாரனாகிய யோனத்தானின் மகன் மேவிபோசேத்தைத் தப்பவிட்ட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யாவின் குமாரத்தியாகிய ரிஸ்பாள் சவுலுக்குப் பெற்ற அவளுடைய இரண்டு குமாரராகிய அர்மோனியையும், மேவிபோசேத்தையும், சவுலின் குமாரத்தியாகிய மீகாள் மேகோலாத்தியனான பர்சிலாவின் குமாரனாகிய ஆதரியேலுக்குப்பெற்ற அவளுடைய ஐந்து குமாரரையும் பிடித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ின் நாட்களில் மூன்று வருஷம் ஓயாத பஞ்சம் உண்டாயிருந்தது; அப்பொழுது தாவீது கர்த்தருடைய சமுகத்தில் விசாரித்தான்; கர்த்தர்: கிபியோனியரைக் கொன்றுபோட்ட சவுலுக்காகவும், இரத்தப்பிரியரான அவன் வீட்டாருக்காகவும் இது உண்டாயிற்று என்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யாவின் குமாரத்தியாகிய ரிஸ்பாள் சவுலுக்குப் பெற்ற அவளுடைய இரண்டு குமாரராகிய அர்மோனியையும், மேவிபோசேத்தையும், சவுலின் குமாரத்தியாகிய மீகாள் மேகோலாத்தியனான பர்சிலாவின் குமாரனாகிய ஆதரியேலுக்குப்பெற்ற அவளுடைய ஐந்து குமாரரையும் பிடித்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யாவின் குமாரத்தியாகிய ரிஸ்பாள் சவுலுக்குப் பெற்ற அவளுடைய இரண்டு குமாரராகிய அர்மோனியையும், மேவிபோசேத்தையும், சவுலின் குமாரத்தியாகிய மீகாள் மேகோலாத்தியனான பர்சிலாவின் குமாரனாகிய ஆதரியேலுக்குப்பெற்ற அவளுடைய ஐந்து குமாரரையும் பிடித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ைக் கிபியோனியர் கையில் ஒப்புக்கொடுத்தான்; அவர்களைக் கர்த்தருடைய சமுகத்தில் மலையின்மேல் தூக்கிப்போட்டார்கள்; அப்படியே அவர்கள் ஏழுபேரும் ஒருமிக்க விழுந்தார்கள்; வாற்கோதுமை அறுப்பு துவக்குகிற அறுப்புக்காலத்தின் முந்தினநாட்களிலே அவர்கள் கொன்றுபோடப்பட்ட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ைக் கிபியோனியர் கையில் ஒப்புக்கொடுத்தான்; அவர்களைக் கர்த்தருடைய சமுகத்தில் மலையின்மேல் தூக்கிப்போட்டார்கள்; அப்படியே அவர்கள் ஏழுபேரும் ஒருமிக்க விழுந்தார்கள்; வாற்கோதுமை அறுப்பு துவக்குகிற அறுப்புக்காலத்தின் முந்தினநாட்களிலே அவர்கள் கொன்றுபோடப்பட்ட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ஆயாவின் குமாரத்தியாகிய ரிஸ்பாள் இரட்டுப்புடவையை எடுத்துக்கொண்டுபோய், அதைப் பாறையின்மேல் விரித்து, அறுப்புநாளின் துவக்கம் முதற்கொண்டு வானத்திலிருந்து அவர்கள்மேல் மழை பெய்யுமட்டும் பகலில் ஆகாயத்துப் பறவைகளாகிலும் இரவில் காட்டுமிருகங்களாகிலும் அவர்கள்மேல் விழவொட்டாதிருந்தா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ஆயாவின் குமாரத்தியாகிய ரிஸ்பாள் இரட்டுப்புடவையை எடுத்துக்கொண்டுபோய், அதைப் பாறையின்மேல் விரித்து, அறுப்புநாளின் துவக்கம் முதற்கொண்டு வானத்திலிருந்து அவர்கள்மேல் மழை பெய்யுமட்டும் பகலில் ஆகாயத்துப் பறவைகளாகிலும் இரவில் காட்டுமிருகங்களாகிலும் அவர்கள்மேல் விழவொட்டாதிருந்தா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ஆயாவின் குமாரத்தியாகிய ரிஸ்பாள் இரட்டுப்புடவையை எடுத்துக்கொண்டுபோய், அதைப் பாறையின்மேல் விரித்து, அறுப்புநாளின் துவக்கம் முதற்கொண்டு வானத்திலிருந்து அவர்கள்மேல் மழை பெய்யுமட்டும் பகலில் ஆகாயத்துப் பறவைகளாகிலும் இரவில் காட்டுமிருகங்களாகிலும் அவர்கள்மேல் விழவொட்டாதிருந்தா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யாவின் குமாரத்தியாகிய ரிஸ்பாள் என்னும் சவுலின் மறுமனையாட்டி செய்தது தாவீதுக்கு அறிவிக்கப்பட்டபோ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ு போய், பெலிஸ்தர் கில்போவாவிலே சவுலை வெட்டினபோது, பெத்சானின் வீதியிலே தூக்கிப்போடப்பட்டதும், கீலேயாத்திலுள்ள யாபேஸ் பட்டணத்தார் அங்கே போய்த் திருட்டளவாய்க் கொண்டுவந்ததுமான சவுலின் எலும்புகளையும், அவன் குமாரனான யோனத்தானின் எலும்புகளையும், அவர்களிடத்திலிருந்து எடுத்த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ு போய், பெலிஸ்தர் கில்போவாவிலே சவுலை வெட்டினபோது, பெத்சானின் வீதியிலே தூக்கிப்போடப்பட்டதும், கீலேயாத்திலுள்ள யாபேஸ் பட்டணத்தார் அங்கே போய்த் திருட்டளவாய்க் கொண்டுவந்ததுமான சவுலின் எலும்புகளையும், அவன் குமாரனான யோனத்தானின் எலும்புகளையும், அவர்களிடத்திலிருந்து எடுத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ின் நாட்களில் மூன்று வருஷம் ஓயாத பஞ்சம் உண்டாயிருந்தது; அப்பொழுது தாவீது கர்த்தருடைய சமுகத்தில் விசாரித்தான்; கர்த்தர்: கிபியோனியரைக் கொன்றுபோட்ட சவுலுக்காகவும், இரத்தப்பிரியரான அவன் வீட்டாருக்காகவும் இது உண்டாயிற்று என்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வீது போய், பெலிஸ்தர் கில்போவாவிலே சவுலை வெட்டினபோது, பெத்சானின் வீதியிலே தூக்கிப்போடப்பட்டதும், கீலேயாத்திலுள்ள யாபேஸ் பட்டணத்தார் அங்கே போய்த் திருட்டளவாய்க் கொண்டுவந்ததுமான சவுலின் எலும்புகளையும், அவன் குமாரனான யோனத்தானின் எலும்புகளையும், அவர்களிடத்திலிருந்து எடுத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ங்கே இருந்து அவர்களைக்கொண்டுவந்து, தூக்கிப்போடப்பட்டவர்களின் எலும்புகளையும் அவைகளோடே சேர்த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ங்கே இருந்து அவர்களைக்கொண்டுவந்து, தூக்கிப்போடப்பட்டவர்களின் எலும்புகளையும் அவைகளோடே சேர்த்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வுலின் எலும்புகளையும் அவன் குமாரனாகிய யோனத்தானின் எலும்புகளையும், பென்யமீன் தேசத்துச் சேலா ஊரிலிருக்கிற அவன் தகப்பனாகிய கீசின் கல்லறையில் அடக்கம்பண்ணுவித்தான்; ராஜா கட்டளையிட்டபடியெல்லாம் செய்தார்கள்; அதற்குப்பின்பு தேவன் தேசத்திற்காகச் செய்யப்பட்ட வேண்டுதலைக் கேட்டருளின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வுலின் எலும்புகளையும் அவன் குமாரனாகிய யோனத்தானின் எலும்புகளையும், பென்யமீன் தேசத்துச் சேலா ஊரிலிருக்கிற அவன் தகப்பனாகிய கீசின் கல்லறையில் அடக்கம்பண்ணுவித்தான்; ராஜா கட்டளையிட்டபடியெல்லாம் செய்தார்கள்; அதற்குப்பின்பு தேவன் தேசத்திற்காகச் செய்யப்பட்ட வேண்டுதலைக் கேட்டருளின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வுலின் எலும்புகளையும் அவன் குமாரனாகிய யோனத்தானின் எலும்புகளையும், பென்யமீன் தேசத்துச் சேலா ஊரிலிருக்கிற அவன் தகப்பனாகிய கீசின் கல்லறையில் அடக்கம்பண்ணுவித்தான்; ராஜா கட்டளையிட்டபடியெல்லாம் செய்தார்கள்; அதற்குப்பின்பு தேவன் தேசத்திற்காகச் செய்யப்பட்ட வேண்டுதலைக் கேட்டருளின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பெலிஸ்தர் இஸ்ரவேலின்மேல் யுத்தம்செய்தார்கள்; அப்பொழுது தாவீதும் அவனோடேகூட அவன் சேவகரும்போய், பெலிஸ்தரோடு யுத்தம்பண்ணினார்கள், தாவீது விடாய்த்துப்போ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பெலிஸ்தர் இஸ்ரவேலின்மேல் யுத்தம்செய்தார்கள்; அப்பொழுது தாவீதும் அவனோடேகூட அவன் சேவகரும்போய், பெலிஸ்தரோடு யுத்தம்பண்ணினார்கள், தாவீது விடாய்த்துப்போ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முந்நூறு சேக்கல்நிறை வெண்கலமான ஈட்டியைப் பிடிக்கிறவனும், புதுப்பட்டயத்தை அரையிலே கட்டிக்கொண்டவனுமான இஸ்பிபெனோப் என்னும் இராட்சத புத்திரரில் ஒருவன் தாவீதை வெட்டவேண்டுமென்று இருந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முந்நூறு சேக்கல்நிறை வெண்கலமான ஈட்டியைப் பிடிக்கிறவனும், புதுப்பட்டயத்தை அரையிலே கட்டிக்கொண்டவனுமான இஸ்பிபெனோப் என்னும் இராட்சத புத்திரரில் ஒருவன் தாவீதை வெட்டவேண்டுமென்று இருந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ின் நாட்களில் மூன்று வருஷம் ஓயாத பஞ்சம் உண்டாயிருந்தது; அப்பொழுது தாவீது கர்த்தருடைய சமுகத்தில் விசாரித்தான்; கர்த்தர்: கிபியோனியரைக் கொன்றுபோட்ட சவுலுக்காகவும், இரத்தப்பிரியரான அவன் வீட்டாருக்காகவும் இது உண்டாயிற்று என்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ெருயாவின் குமாரனாகிய அபிசாய் ராஜாவுக்கு உதவியாக வந்து, பெலிஸ்தனை வெட்டிக் கொன்றுபோட்டான். அப்பொழுது தாவீதின் மனுஷர்: இஸ்ரவேலின் விளக்கு அணைந்துபோகாதபடிக்கு, நீர் இனி எங்களோடே யுத்தத்திற்குப் புறப்படவேண்டாம் என்று அவனுக்கு ஆணையிட்டுச் சொன்ன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ெருயாவின் குமாரனாகிய அபிசாய் ராஜாவுக்கு உதவியாக வந்து, பெலிஸ்தனை வெட்டிக் கொன்றுபோட்டான். அப்பொழுது தாவீதின் மனுஷர்: இஸ்ரவேலின் விளக்கு அணைந்துபோகாதபடிக்கு, நீர் இனி எங்களோடே யுத்தத்திற்குப் புறப்படவேண்டாம் என்று அவனுக்கு ஆணையிட்டுச் சொன்ன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ெருயாவின் குமாரனாகிய அபிசாய் ராஜாவுக்கு உதவியாக வந்து, பெலிஸ்தனை வெட்டிக் கொன்றுபோட்டான். அப்பொழுது தாவீதின் மனுஷர்: இஸ்ரவேலின் விளக்கு அணைந்துபோகாதபடிக்கு, நீர் இனி எங்களோடே யுத்தத்திற்குப் புறப்படவேண்டாம் என்று அவனுக்கு ஆணையிட்டுச் சொன்ன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ப் பின்பு பெலிஸ்தரோடே திரும்பவும் கோபிலே யுத்தம் நடந்தது; ஊசாத்தியனாகிய சீபேக்காய் இராட்சத சந்ததியான சாப்பை வெட்டிப்போட்ட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ப் பின்பு பெலிஸ்தரோடே திரும்பவும் கோபிலே யுத்தம் நடந்தது; ஊசாத்தியனாகிய சீபேக்காய் இராட்சத சந்ததியான சாப்பை வெட்டிப்போட்ட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ெலிஸ்தரோடு இன்னும் வேறொருயுத்தம் கோபிலே உண்டானபோது, யாரெயொர்கிமின் குமாரனாகிய எல்க்கானான் என்னும் பெத்லகேமியன் காத் ஊரானாகிய கோலியாத்தின் சகோதரனை வெட்டினான்; அவன் ஈட்டித் தாங்கானது நெய்கிறவர்களின் படைமரம் அவ்வளவு பெரிதாயிரு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ெலிஸ்தரோடு இன்னும் வேறொருயுத்தம் கோபிலே உண்டானபோது, யாரெயொர்கிமின் குமாரனாகிய எல்க்கானான் என்னும் பெத்லகேமியன் காத் ஊரானாகிய கோலியாத்தின் சகோதரனை வெட்டினான்; அவன் ஈட்டித் தாங்கானது நெய்கிறவர்களின் படைமரம் அவ்வளவு பெரிதாயி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ெலிஸ்தரோடு இன்னும் வேறொருயுத்தம் கோபிலே உண்டானபோது, யாரெயொர்கிமின் குமாரனாகிய எல்க்கானான் என்னும் பெத்லகேமியன் காத் ஊரானாகிய கோலியாத்தின் சகோதரனை வெட்டினான்; அவன் ஈட்டித் தாங்கானது நெய்கிறவர்களின் படைமரம் அவ்வளவு பெரிதாயி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ன்னும் ஒரு யுத்தம் காத் ஊரிலே நடந்தபோது, அங்கே நெட்டையனான ஒரு மனுஷன் இருந்தான்; அவன் கைகளில் அவ்வாறு விரல்களும் அவன் கால்களில் அவ்வாறு விரல்களும், ஆக இருபத்து நான்கு விரல்களுள்ளவன்; இவனும் இராட்சத பிறவியாயிருந்து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ன்னும் ஒரு யுத்தம் காத் ஊரிலே நடந்தபோது, அங்கே நெட்டையனான ஒரு மனுஷன் இருந்தான்; அவன் கைகளில் அவ்வாறு விரல்களும் அவன் கால்களில் அவ்வாறு விரல்களும், ஆக இருபத்து நான்கு விரல்களுள்ளவன்; இவனும் இராட்சத பிறவியாயிருந்த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ராஜா: கிபியோனியரை அழைப்பித்தான்; கிபியோனியரோ, இஸ்ரவேல் புத்திரராயிராமல் எமோரியரில் மீதியாயிருந்தவர்கள்; அவர்களுக்கு இஸ்ரவேல் புத்திரர் ஆணையிட்டிருந்தும், சவுல் இஸ்ரவேல் புத்திரருக்காகவும் யூதாவுக்காகவும் காண்பித்த வைராக்கியத்தினால் அவர்களை வெட்ட வகைதேடி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ன்னும் ஒரு யுத்தம் காத் ஊரிலே நடந்தபோது, அங்கே நெட்டையனான ஒரு மனுஷன் இருந்தான்; அவன் கைகளில் அவ்வாறு விரல்களும் அவன் கால்களில் அவ்வாறு விரல்களும், ஆக இருபத்து நான்கு விரல்களுள்ளவன்; இவனும் இராட்சத பிறவியாயிருந்த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ஸ்ரவேலை நிந்தித்தான்; தாவீதின் சகோதரனான சீமேயாவின் குமாரனாகிய யோனத்தான் அவனை வெட்டி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நாலுபேரும் காத்தூரிலே இராட்சதனுக்குப் பிறந்தவர்கள்; இவர்கள் தாவீதின் கையினாலும் அவன் சேவகரின் கையினாலும் மடிந்த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நாலுபேரும் காத்தூரிலே இராட்சதனுக்குப் பிறந்தவர்கள்; இவர்கள் தாவீதின் கையினாலும் அவன் சேவகரின் கையினாலும் மடி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ராஜா: கிபியோனியரை அழைப்பித்தான்; கிபியோனியரோ, இஸ்ரவேல் புத்திரராயிராமல் எமோரியரில் மீதியாயிருந்தவர்கள்; அவர்களுக்கு இஸ்ரவேல் புத்திரர் ஆணையிட்டிருந்தும், சவுல் இஸ்ரவேல் புத்திரருக்காகவும் யூதாவுக்காகவும் காண்பித்த வைராக்கியத்தினால் அவர்களை வெட்ட வகைதேடி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ராஜா: கிபியோனியரை அழைப்பித்தான்; கிபியோனியரோ, இஸ்ரவேல் புத்திரராயிராமல் எமோரியரில் மீதியாயிருந்தவர்கள்; அவர்களுக்கு இஸ்ரவேல் புத்திரர் ஆணையிட்டிருந்தும், சவுல் இஸ்ரவேல் புத்திரருக்காகவும் யூதாவுக்காகவும் காண்பித்த வைராக்கியத்தினால் அவர்களை வெட்ட வகைதேட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தாவீது கிபியோனியரைப் பார்த்து: நான் உங்களுக்குச் செய்யவேண்டியது என்ன? நீங்கள் கர்த்தருடைய சுதந்தரத்தை ஆசீர்வதிக்கும்படிக்கு, நான் செய்யவேண்டிய பிராயச்சித்தம் என்ன என்று கேட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தாவீது கிபியோனியரைப் பார்த்து: நான் உங்களுக்குச் செய்யவேண்டியது என்ன? நீங்கள் கர்த்தருடைய சுதந்தரத்தை ஆசீர்வதிக்கும்படிக்கு, நான் செய்யவேண்டிய பிராயச்சித்தம் என்ன என்று கே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ഗിബെയോന്യർ അവനോടു: ശൌലിനോടും അവന്റെ ഗൃഹത്തോടും ഞങ്ങൾക്കുള്ള കാര്യം പൊന്നും വെള്ളിയും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ീരുന്നതല്ല; യിസ്രായേലിൽ ഒരുത്തനെ കൊല്ലുന്നതും ഞങ്ങൾക്കുള്ളതല്ല എന്നു പറഞ്ഞു. നിങ്ങൾ പറയുന്നതു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തുതരാം എന്നു അവൻ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അവർ രാജാവിനോടു: ഞങ്ങളെ നശിപ്പിക്കയും യിസ്രായേൽ ദേശത്തെങ്ങും ഞങ്ങൾ ശേഷിക്കാ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ടിഞ്ഞുപോകത്തക്കവണ്ണം ഉപായം ചിന്തിക്കയും ചെയ്തവന്റെ മക്കളിൽ ഏഴുപേരെ ഞങ്ങൾക്കു ഏല്പിച്ചുതര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ഞങ്ങൾ അവരെ യഹോവയുടെ വൃതനായ ശൌലിന്റെ ഗിബെയയിൽ യഹോവെക്കു തൂക്കിക്കളയും എന്നു ഉത്തരം പറഞ്ഞു.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രെ തരാമെന്നു രാജാവ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എന്നാൽ ദാവീദും ശൌലിന്റെ മകനായ യോനാഥാനും തമ്മിൽ യഹോവയുടെ നാമത്തിൽ ചെയ്ത സത്യംനിമിത്തം രാജാവ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ൌലിന്റെ മകനായ യോനാഥാന്റെ മകൻ മെഫീബോശെത്തിനെ ഒഴ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അയ്യാവിന്റെ മകൾ രിസ്പാ ശൌലിന്നു പ്രസവിച്ച രണ്ടു പുത്രന്മാരായ അർമ്മോനിയെയും മെഫീബോശെത്തിന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ദാവീദിന്റെ കാലത്തു മൂന്നു സംവത്സരം തുടരെത്തുടരെ ക്ഷാമം ഉണ്ടായി; ദാവീദ് യഹോവയുടെ അരുളപ്പ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ൌലിന്റെ മകളായ മീഖൾ മെഹോലാത്യൻ ബർസില്ലായിയുടെ മകനായ അദ്രീയേലിന്നു പ്രസവിച്ച അഞ്ചു പുത്രന്മാര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ജാവു പിടിച്ചു ഗിബെയോന്യരുടെ കയ്യിൽ ഏ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വർ അവരെ മലയിൽ യഹോവയുടെ മുമ്പാകെ തൂക്കിക്കളഞ്ഞു; അങ്ങനെ അവർ ഏഴുപേരും ഒരുമിച്ചു മരിച്ച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യ്ത്തുകാലത്തിന്റെ ആദ്യദിവസങ്ങളായ യവക്കൊയ്ത്തിന്റെ ആരംഭത്തിലായിരുന്നു അവരെ കൊ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യ്യാവിന്റെ മകളായ രിസ്പാ ചാകൂശീല എടുത്തു പാറമേൽ വിരിച്ചു കൊയ്ത്തുകാലത്തിന്റെ ആരംഭം മുത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കാശത്തുനിന്നു അവരുടെ മേൽ മഴപെയ്തതുവരെ പകൽ ആകാശത്തിലെ പക്ഷികളോ രാത്രി കാട്ടുമൃഗങ്ങളോ അവരെ തൊടുവ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മ്മതിക്കാത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ശൌലിന്റെ വെപ്പാട്ടിയായി അയ്യാവിന്റെ മകളായ രിസ്പാ ചെയ്തതു ദാവീദ് കേട്ടി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ദാവീദ് ചെന്നു ഫെലിസ്ത്യർ ഗിൽബോവയിൽവെച്ചു ശൌലിനെ കൊന്ന നാളിൽ ബേത്ത്-ശാൻ നഗരവീഥിയിൽ ഫെലിസ്ത്യ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ൂക്കിക്കളകയും ഗിലെയാദിലെ യാബേശ് പൌരന്മാർ അവിടെനിന്നു മോഷ്ടിച്ചു കൊണ്ടുവരികയും ചെയ്തിരു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ോദിച്ചപ്പോൾ ശൌൽ ഗിബെയോന്യരെ കൊല്ലുകകൊണ്ടു അതു അവൻ നിമിത്തവും രാക്തപാതകമുള്ള അവന്റെ ഗൃഹം നിമിത്ത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ൌലിന്റെയും അവന്റെ മകൻ യോനാഥാന്റെയും അസ്ഥികളെ അവരുടെ അടുക്കൽനിന്നു എടു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ങ്ങനെ അവൻ ശൌലിന്റെയും അവന്റെ മകൻ യോനാഥാന്റെയും അസ്ഥികളെ അവിടെനിന്നു വരുത്തി; തൂക്കിക്കൊന്നവ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സ്ഥികളെയും അവർ പെറുക്കിയെടു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ശൌലിന്റെയും അവന്റെ മകൻ യോനാഥാന്റെയും അസ്ഥികളെ അവർ ബെന്യാമീൻ ദേശത്തു സേലയിൽ അവന്റെ അപ്പന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ീശിന്റെ കല്ലറയിൽ അടക്കംചെയ്തു; രാജാവു കല്പിച്ചതൊക്കെയും അവർ ചെയ്തു. അതിന്റെ ശേഷം ദൈവം ദേശത്ത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ാർത്ഥനയെ കേട്ടരുള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ഫെലിസ്ത്യർക്കു യിസ്രായേലിനോടു വീണ്ടും യുദ്ധം ഉണ്ടായി; ദാവീദ് തന്റെ ഭൃത്യന്മാരുമായി ചെ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ഫെലിസ്ത്യരോടു പടയേറ്റു; ദാവീദ്, തളർന്നു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പ്പോൾ മുന്നൂറു ശേക്കെൽ തൂക്കമുള്ള താമ്രശൂലം ധരിച്ചവനും പുതിയ വാൾ അരെക്കു കെട്ടിയവനുമ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ാഫാമക്കളിൽ യിശ്ബിബെനോബ് എന്നൊരുവൻ ദാവീദിനെ കൊല്ലുവാൻ ഭാവ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യഹോവ അരുളിച്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എന്നാൽ സെരൂയയുടെ മകനായ അബീശായി അവന്നു തുണയായ്‍വന്നു ഫെലിസ്ത്യനെ വെട്ടിക്കൊന്നു; അപ്പോ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ാവീദിന്റെ ഭൃത്യന്മാർ അവനോടു: നീ യിസ്രായേലിന്റെ ദീപം കെടുക്കാതിരിക്കേണ്ടതിന്നു മേലാൽ ഞങ്ങളോടുകൂ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ുദ്ധത്തിന്നു പറപ്പെടരുതു എന്നു സത്യംചെയ്ത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തിന്റെശേഷം ഗോബിൽവെച്ചു വീണ്ടും ഫെലിസ്ത്യരോടു യുദ്ധംഉണ്ടായി; അപ്പോൾ ഹൂശാത്യനായ സിബ്ബെഖ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ല്ലന്മാരുടെ മക്കളിൽ ഒരുത്തനായ സഫിനെ വെട്ടിക്കൊ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ഗോബിൽവെച്ചു പിന്നെയും ഫെലിസ്ത്യരോടു യുദ്ധം ഉണ്ടായി; അവിടെവെച്ചു ബേത്ത്ളേഹെമ്യന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ാരെ-ഓരെഗീമിന്റെ മകൻ എൽഹാനാൻ ഗിത്യനായ ഗൊല്യാത്തിനെ വെട്ടിക്കൊന്നു; അവന്റെ കുന്തത്ത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െയ്ത്തുകാരുടെ പടപ്പുതടിപോലെ 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പിന്നെയും ഗത്തിൽ വെച്ചു യുദ്ധം ഉണ്ടായി; അവിടെ ഒരു ദീർഘകായൻ ഉണ്ടായിരുന്നു; അവന്റെ ഓരോ കൈ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റാറുവിരലും ഓരോ കാലിന്നു ആറാറുവിരലും ആകെ ഇരുപത്തുനാലു വിരൽ ഉണ്ടായിരുന്നു; ഇവനും രാഫെ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രാജാവു ഗിബെയോന്യരെ വിളിച്ചു അവരോടു പറഞ്ഞു:--ഗിബെയോന്യർ യിസ്രായേല്യരല്ല അമോർയ്യരിൽ ശേഷിച്ചവരത്ര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നിച്ചവന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അവൻ യിസ്രായേലിനെ ധിക്കരിച്ചപ്പോൾ ദാവീദിന്റെ സഹോദരനായ ശിമെയയുടെ മകൻ യോനാഥാൻ അവനെ കൊന്ന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ഈ നാലു പേരും ഗത്തിൽ രാഫെക്കു ജനിച്ചവരായിരുന്നു. അവർ ദാവീദിന്റെയും അവന്റെ ഭൃത്യന്മാരുടെയും കയ്യ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ട്ടു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രോടു യിസ്രായേൽ മക്കൾ സത്യം ചെയ്തിരുന്നു; എങ്കിലും ശൌൽ യിസ്രായേല്യർക്കും യെഹൂദ്യർക്കും വേണ്ട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നിക്കുണ്ടായിരുന്ന എരിവിൽ അവരെ സംഹരിച്ചുകളവാൻ ശ്രമിച്ചു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ദാവീദ് ഗിബെയോന്യരോടു: ഞാൻ നിങ്ങൾക്കു എന്തു ചെയ്തുതരേണം; നിങ്ങൾ യഹോവയുടെ അവകാശത്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ുഗ്രഹിക്കേണ്ടതിന്നു ഞാൻ എന്തു പ്രതിശാന്തി ചെയ്യേണം എന്നു ചോദ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2026-06-03T07:08:45Z</dcterms:created>
  <dcterms:modified xsi:type="dcterms:W3CDTF">2026-06-03T07:08:45Z</dcterms:modified>
  <dc:title>2 சாமுவேல்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