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7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ின்றி வாழ்வேது இறைவா
உம் நினைவின்றி மகிழ்வேது தேவ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ில் நூறாண்டு நான் வாழ்ந்த போதும்
உம் இல்லத்தில் வாழும் ஒரு நாளே போத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ல கோடி வார்த்தைகள் நான் கேட்ட போதும்
இயேசுவே நீர் பேசும் ஒரு வார்த்தை போதும்
ஓராயிரம் ஜீவன் உயிர் வாழுமே
உம் வார்த்தையிலே உண்டு அற்புதமே --- நீரி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ல்லுக்குள் தேரையை வைத்தவர் நீர்
அதற்குள் உம் ஜீவனை தந்தவர் நீர்
உம்மையன்றி அணுவேதும் அசையாதையா
உம் துணையின்றி உயிர் வாழ முடியாதைய்யா --- நீரி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த்தனை நன்மைகள் செய்தீரையா
அதில் எதற்கென்று நன்றி சொல்லி துதிப்பேன் ஐயா
அத்தனையும் சொல்ல வேண்டும் என்றால்
ஆயிரம் ஆண்டுகள் போதாதையா --- நீரி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2026-07-30T15:31:18Z</dcterms:created>
  <dcterms:modified xsi:type="dcterms:W3CDTF">2026-07-30T15:31:18Z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