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presProps" Target="presProps.xml"/>
  <Relationship Id="rId33" Type="http://schemas.openxmlformats.org/officeDocument/2006/relationships/viewProps" Target="viewProps.xml"/>
  <Relationship Id="rId34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சவுலின் குமாரன் யோனத்தானுக்கு இரண்டு காலும் முடமான ஒரு குமாரன் இருந்தான்; சவுலும் யோனத்தானும் மடிந்த செய்தி யெஸ்ரயேலிலிருந்து வருகிறபோது, அவன் ஐந்து வயதுள்ளவனாயிருந்தான்; அப்பொழுது அவனுடைய தாதி அவனை எடுத்துக்கொண்டு ஓடிப்போனாள்; அவன் ஓடிப்போகிற அவசரத்தில் அவன் விழந்து முடவனானான்; அவனுக்கு மேவிபோசேத் என்று பேர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பேரோத்தியனான அந்த ரிம்மோனின் குமாரராகிய ரேகாபும் பானும் போய், இஸ்போசேத் மத்தியானத்திலே வெய்யில் நேரத்தில் படுக்கையின்மேல் சயனித்திருக்கும்போது அவன் வீட்டிற்குள் பிரவேசித்து,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பேரோத்தியனான அந்த ரிம்மோனின் குமாரராகிய ரேகாபும் பானும் போய், இஸ்போசேத் மத்தியானத்திலே வெய்யில் நேரத்தில் படுக்கையின்மேல் சயனித்திருக்கும்போது அவன் வீட்டிற்குள் பிரவேசித்து,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கோதுமை வாங்க வருகிறவர்கள் போல நடுவீடுமட்டும் வந்து, அவனை வயிற்றிலே குத்திப்போட்டார்கள்; பின்பு ரேகாபும் அவன் சகோதரன் பானாவும் தப்பி ஓடிப்போனார்கள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கோதுமை வாங்க வருகிறவர்கள் போல நடுவீடுமட்டும் வந்து, அவனை வயிற்றிலே குத்திப்போட்டார்கள்; பின்பு ரேகாபும் அவன் சகோதரன் பானாவும் தப்பி ஓடிப்போனார்கள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வன் தன் பள்ளி அறையிலே தன் கட்டிலின்மேல் படுத்திருக்கும்போது, இவர்கள் உள்ளே போய் அவனைத் குத்திக் கொன்றுபோட்டு, அவன் தலையை வெட்டிப்போட்டார்கள்; பின்பு அவன் தலையை எடுத்துக்கொண்டு இராமுழுதும் அந்தரவெளி வழியாய் நடந்து,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வன் தன் பள்ளி அறையிலே தன் கட்டிலின்மேல் படுத்திருக்கும்போது, இவர்கள் உள்ளே போய் அவனைத் குத்திக் கொன்றுபோட்டு, அவன் தலையை வெட்டிப்போட்டார்கள்; பின்பு அவன் தலையை எடுத்துக்கொண்டு இராமுழுதும் அந்தரவெளி வழியாய் நடந்து,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எப்ரோனிலிருக்கிற தாவீதினிடத்தில் இஸ்போசேத்தின் தலையைக் கொண்டு வந்து, ராஜாவை நோக்கி: இதோ உம்முடைய சத்துருவாயிருந்த சவுலின் குமாரனாகிய இஸ்போசேத்தின் தலை; இன்றைய தினம் கர்த்தர் ராஜாவாகிய எங்கள் ஆண்டவனுக்காகச் சவுலின் கையிலும் அவன் குடும்பத்தாரின் கையிலும் பழிவாங்கினார் என்றார்கள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எப்ரோனிலிருக்கிற தாவீதினிடத்தில் இஸ்போசேத்தின் தலையைக் கொண்டு வந்து, ராஜாவை நோக்கி: இதோ உம்முடைய சத்துருவாயிருந்த சவுலின் குமாரனாகிய இஸ்போசேத்தின் தலை; இன்றைய தினம் கர்த்தர் ராஜாவாகிய எங்கள் ஆண்டவனுக்காகச் சவுலின் கையிலும் அவன் குடும்பத்தாரின் கையிலும் பழிவாங்கினார் என்றார்கள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எப்ரோனிலிருக்கிற தாவீதினிடத்தில் இஸ்போசேத்தின் தலையைக் கொண்டு வந்து, ராஜாவை நோக்கி: இதோ உம்முடைய சத்துருவாயிருந்த சவுலின் குமாரனாகிய இஸ்போசேத்தின் தலை; இன்றைய தினம் கர்த்தர் ராஜாவாகிய எங்கள் ஆண்டவனுக்காகச் சவுலின் கையிலும் அவன் குடும்பத்தாரின் கையிலும் பழிவாங்கினார் என்றார்கள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அப்னேர் எப்ரோனிலே செத்துப் போனதைச் சவுலின் குமாரன் கேட்டபோது, அவன் கைகள் திடனற்றுபோயிற்று; இஸ்ரவேலரெல்லாரும் கலங்கினார்கள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ஆனாலும் தாவீது பேரோத்தியனான ரிம்மோனின் குமாரராகிய ரேகாவுக்கும், அவன் சகோதரன் பானாவுக்கும் பிரதியுத்தரமாக: என் ஆத்துமாவை எல்லா இக்கட்டுக்கும் நீங்கலாக்கி மீட்ட கர்த்தருடைய ஜீவனைக்கொண்டு நான் சொல்லுகிறதைக் கேளுங்கள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ஆனாலும் தாவீது பேரோத்தியனான ரிம்மோனின் குமாரராகிய ரேகாவுக்கும், அவன் சகோதரன் பானாவுக்கும் பிரதியுத்தரமாக: என் ஆத்துமாவை எல்லா இக்கட்டுக்கும் நீங்கலாக்கி மீட்ட கர்த்தருடைய ஜீவனைக்கொண்டு நான் சொல்லுகிறதைக் கேளுங்கள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இதோ, ஒருவன் எனக்கு நற்செய்தி கொண்டுவருகிறவன் என்று எண்ணி, சவுல் செத்துப்போனான் என்று எனக்கு அறிவித்து, தனக்கு வெகுமானம் கிடைக்கும் என்று நினைத்தபோது, அவனை நான் பிடித்து சிக்லாகிலே கொன்றுபோட்டேனே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இதோ, ஒருவன் எனக்கு நற்செய்தி கொண்டுவருகிறவன் என்று எண்ணி, சவுல் செத்துப்போனான் என்று எனக்கு அறிவித்து, தனக்கு வெகுமானம் கிடைக்கும் என்று நினைத்தபோது, அவனை நான் பிடித்து சிக்லாகிலே கொன்றுபோட்டேனே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இதோ, ஒருவன் எனக்கு நற்செய்தி கொண்டுவருகிறவன் என்று எண்ணி, சவுல் செத்துப்போனான் என்று எனக்கு அறிவித்து, தனக்கு வெகுமானம் கிடைக்கும் என்று நினைத்தபோது, அவனை நான் பிடித்து சிக்லாகிலே கொன்றுபோட்டேனே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தமது வீட்டிற்குள் தமது படுக்கையின்மேல் படுத்திருந்த நீதிமானைக் கொலை செய்த பொல்லாத மனுஷருக்கு எவ்வளவு அதிகமாய் ஆக்கினை செய்யவேண்டும்? இப்போதும் நான் அவருடைய இரத்தப் பழியை உங்கள் கைகளில் வாங்கி உங்களை பூமியிலிருந்து அழித்துப்போடாதிருப்பேனோ என்று சொல்லி,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தமது வீட்டிற்குள் தமது படுக்கையின்மேல் படுத்திருந்த நீதிமானைக் கொலை செய்த பொல்லாத மனுஷருக்கு எவ்வளவு அதிகமாய் ஆக்கினை செய்யவேண்டும்? இப்போதும் நான் அவருடைய இரத்தப் பழியை உங்கள் கைகளில் வாங்கி உங்களை பூமியிலிருந்து அழித்துப்போடாதிருப்பேனோ என்று சொல்லி,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வர்களைக் கொன்றுபோடவும், அவர்கள் கைகளையும் கால்களையும் தறித்து எப்ரோனிலிருக்கிற குளத்தண்டையிலே தூக்கிப்போடவும், தன் சேவகருக்குக் கட்டளையிட்டான்; இஸ்போசேத்தின் தலையை எடுத்து, எப்ரோனிலிருக்கிற அப்னேரின் கல்லறையிலே அடக்கம்பண்ணினார்கள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வர்களைக் கொன்றுபோடவும், அவர்கள் கைகளையும் கால்களையும் தறித்து எப்ரோனிலிருக்கிற குளத்தண்டையிலே தூக்கிப்போடவும், தன் சேவகருக்குக் கட்டளையிட்டான்; இஸ்போசேத்தின் தலையை எடுத்து, எப்ரோனிலிருக்கிற அப்னேரின் கல்லறையிலே அடக்கம்பண்ணினார்கள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வர்களைக் கொன்றுபோடவும், அவர்கள் கைகளையும் கால்களையும் தறித்து எப்ரோனிலிருக்கிற குளத்தண்டையிலே தூக்கிப்போடவும், தன் சேவகருக்குக் கட்டளையிட்டான்; இஸ்போசேத்தின் தலையை எடுத்து, எப்ரோனிலிருக்கிற அப்னேரின் கல்லறையிலே அடக்கம்பண்ணினார்கள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அப்னேர் எப்ரோனிலே செத்துப் போனதைச் சவுலின் குமாரன் கேட்டபோது, அவன் கைகள் திடனற்றுபோயிற்று; இஸ்ரவேலரெல்லாரும் கலங்கினார்கள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சவுலின் குமாரனுக்குப் படைத்தலைவனான இரண்டுபேர் இருந்தார்கள்; ஒருவனுக்குப் பேர் பானா, மற்றவனுக்குப் பேர் ரேகாப்; அவர்கள் பென்யமீன் புத்திரரில் பேரோத்தியனாகிய ரிம்மோனின் குமாரர்கள். பேரோத்தும் பென்யமீனுக்கு அடுத்ததாய் எண்ணப்பட்டது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சவுலின் குமாரனுக்குப் படைத்தலைவனான இரண்டுபேர் இருந்தார்கள்; ஒருவனுக்குப் பேர் பானா, மற்றவனுக்குப் பேர் ரேகாப்; அவர்கள் பென்யமீன் புத்திரரில் பேரோத்தியனாகிய ரிம்மோனின் குமாரர்கள். பேரோத்தும் பென்யமீனுக்கு அடுத்ததாய் எண்ணப்பட்டது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சவுலின் குமாரனுக்குப் படைத்தலைவனான இரண்டுபேர் இருந்தார்கள்; ஒருவனுக்குப் பேர் பானா, மற்றவனுக்குப் பேர் ரேகாப்; அவர்கள் பென்யமீன் புத்திரரில் பேரோத்தியனாகிய ரிம்மோனின் குமாரர்கள். பேரோத்தும் பென்யமீனுக்கு அடுத்ததாய் எண்ணப்பட்டது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பேரோத்தியர் கித்தாயீமுக்கு ஓடிப்போய், இந்நாள்வரைக்கும் அங்கே சஞ்சரிக்கிறார்கள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சவுலின் குமாரன் யோனத்தானுக்கு இரண்டு காலும் முடமான ஒரு குமாரன் இருந்தான்; சவுலும் யோனத்தானும் மடிந்த செய்தி யெஸ்ரயேலிலிருந்து வருகிறபோது, அவன் ஐந்து வயதுள்ளவனாயிருந்தான்; அப்பொழுது அவனுடைய தாதி அவனை எடுத்துக்கொண்டு ஓடிப்போனாள்; அவன் ஓடிப்போகிற அவசரத்தில் அவன் விழந்து முடவனானான்; அவனுக்கு மேவிபோசேத் என்று பேர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சவுலின் குமாரன் யோனத்தானுக்கு இரண்டு காலும் முடமான ஒரு குமாரன் இருந்தான்; சவுலும் யோனத்தானும் மடிந்த செய்தி யெஸ்ரயேலிலிருந்து வருகிறபோது, அவன் ஐந்து வயதுள்ளவனாயிருந்தான்; அப்பொழுது அவனுடைய தாதி அவனை எடுத்துக்கொண்டு ஓடிப்போனாள்; அவன் ஓடிப்போகிற அவசரத்தில் அவன் விழந்து முடவனானான்; அவனுக்கு மேவிபோசேத் என்று பேர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43434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4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o pass, as she made haste to flee, that he fell, and became lame. And his name was Mephiboshet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4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And the sons of Rimmon the Beerothite, Rechab and Baanah, went, and came about the heat of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4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day to the house of Ishbosheth, who lay on a bed at noo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4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And they came thither into the midst of the house, as though they would have fetched wheat;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4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y stroke him under the fifth rib: and Rechab and Baanah his brother escape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For when they came into the house, he lay on his bed in his bedchamber, and they stroke him,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4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lew him, and beheaded him, and took his head, and got them away through the plain all nigh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4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And they brought the head of Ishbosheth unto David to Hebron, and said to the king, Behold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4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ead of Ishbosheth the son of Saul yours enemy, which sought your life; and the LORD has avenged m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4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lord the king this day of Saul, and of his see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4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And when Saul's son heard that Abner was dead in Hebron, his hands were feeble, and all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4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And David answered Rechab and Baanah his brother, the sons of Rimmon the Beerothite, and sai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4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unto them, As the LORD lives, who has redeemed my soul out of all adversity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4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When one told me, saying, Behold, Saul is dead, thinking to have brought good tidings, I took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4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old of him, and slew him in Ziklag, who thought that I would have given him a reward for h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4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idings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4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How much more, when wicked men have slain a righteous person in his own house upon his bed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4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hall I not therefore now require his blood of your hand, and take you away from the earth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4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And David commanded his young men, and they slew them, and cut off their hands and their feet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4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hanged them up over the pool in Hebron. But they took the head of Ishbosheth, and buried it i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4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tomb of Abner in Hebro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4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sraelites were trouble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4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And Saul's son had two men that were captains of bands: the name of the one was Baanah, and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name of the other Rechab, the sons of Rimmon a Beerothite, of the children of Benjamin: (for Beeroth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4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lso was reckoned to Benjami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4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And the Beerothites fled to Gittaim, and were sojourners there until this day.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4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And Jonathan, Saul's son, had a son that was lame of his feet. He was five years old when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4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idings came of Saul and Jonathan out of Jezreel, and his nurse took him up, and fled: and it cam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4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71">
  <a:themeElements>
    <a:clrScheme name="Theme7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29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2026-07-18T23:41:10Z</dcterms:created>
  <dcterms:modified xsi:type="dcterms:W3CDTF">2026-07-18T23:41:10Z</dcterms:modified>
  <dc:title>2 சாமுவேல் : 4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