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2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த்தனை நாவால் பாடுவேன்
என் மீட்பர் துதியை!
என் ஆண்டவர் என் ராஜனின்
மேன்மை மகிமையை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விக்கு உந்தன் நாமமோ
ஆரோக்கியம் ஜீவனாம்;
பயமோ துக்க துன்பமோ
ஓட்டும் இன்கீதமா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மது சத்தம் கேட்குங்கால்
மரித்தோர் ஜீவிப்பார்;
புலம்பல் நீங்கும் பூரிப்பால்
நிர்ப்பாக்கியர் நம்புவ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ஊமையோர் செவிடோர்களும்
அந்தகர் ஊனரும்,
உம் மீட்பர் போற்றும்! கேட்டிடும்!
நோக்கும் குதித்திட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என் ஆண்டவா, என் தெய்வமே,
பூலோகம் எங்கணும்
பிரஸ்தாபிக்க உம் நாமமே
பேர் அருள் ஈந்தி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2026-07-30T21:46:05Z</dcterms:created>
  <dcterms:modified xsi:type="dcterms:W3CDTF">2026-07-30T21:46:05Z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